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256" r:id="rId2"/>
    <p:sldId id="425" r:id="rId3"/>
    <p:sldId id="426" r:id="rId4"/>
    <p:sldId id="427" r:id="rId5"/>
    <p:sldId id="428" r:id="rId6"/>
    <p:sldId id="429" r:id="rId7"/>
    <p:sldId id="411" r:id="rId8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D902"/>
    <a:srgbClr val="998381"/>
    <a:srgbClr val="898991"/>
    <a:srgbClr val="0070C0"/>
    <a:srgbClr val="FCCA21"/>
    <a:srgbClr val="F97727"/>
    <a:srgbClr val="FE9016"/>
    <a:srgbClr val="E47901"/>
    <a:srgbClr val="E6E7E9"/>
    <a:srgbClr val="9CDF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88" autoAdjust="0"/>
    <p:restoredTop sz="94139" autoAdjust="0"/>
  </p:normalViewPr>
  <p:slideViewPr>
    <p:cSldViewPr>
      <p:cViewPr varScale="1">
        <p:scale>
          <a:sx n="117" d="100"/>
          <a:sy n="117" d="100"/>
        </p:scale>
        <p:origin x="-1722" y="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076" cy="500471"/>
          </a:xfrm>
          <a:prstGeom prst="rect">
            <a:avLst/>
          </a:prstGeom>
        </p:spPr>
        <p:txBody>
          <a:bodyPr vert="horz" lIns="89191" tIns="44596" rIns="89191" bIns="44596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548" y="1"/>
            <a:ext cx="2985076" cy="500471"/>
          </a:xfrm>
          <a:prstGeom prst="rect">
            <a:avLst/>
          </a:prstGeom>
        </p:spPr>
        <p:txBody>
          <a:bodyPr vert="horz" lIns="89191" tIns="44596" rIns="89191" bIns="44596" rtlCol="0"/>
          <a:lstStyle>
            <a:lvl1pPr algn="r">
              <a:defRPr sz="1200"/>
            </a:lvl1pPr>
          </a:lstStyle>
          <a:p>
            <a:pPr>
              <a:defRPr/>
            </a:pPr>
            <a:fld id="{DCBFF9E9-57A1-4F3F-B63F-DAE9A7F70A2F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8275"/>
            <a:ext cx="2985076" cy="500471"/>
          </a:xfrm>
          <a:prstGeom prst="rect">
            <a:avLst/>
          </a:prstGeom>
        </p:spPr>
        <p:txBody>
          <a:bodyPr vert="horz" lIns="89191" tIns="44596" rIns="89191" bIns="4459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548" y="9518275"/>
            <a:ext cx="2985076" cy="500471"/>
          </a:xfrm>
          <a:prstGeom prst="rect">
            <a:avLst/>
          </a:prstGeom>
        </p:spPr>
        <p:txBody>
          <a:bodyPr vert="horz" lIns="89191" tIns="44596" rIns="89191" bIns="44596" rtlCol="0" anchor="b"/>
          <a:lstStyle>
            <a:lvl1pPr algn="r">
              <a:defRPr sz="1200"/>
            </a:lvl1pPr>
          </a:lstStyle>
          <a:p>
            <a:pPr>
              <a:defRPr/>
            </a:pPr>
            <a:fld id="{ED70144F-D3DB-4644-B6C4-1DA3C3837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986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2985076" cy="50047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6613" tIns="48307" rIns="96613" bIns="48307" numCol="1" anchor="t" anchorCtr="0" compatLnSpc="1">
            <a:prstTxWarp prst="textNoShape">
              <a:avLst/>
            </a:prstTxWarp>
          </a:bodyPr>
          <a:lstStyle>
            <a:lvl1pPr defTabSz="966244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901548" y="1"/>
            <a:ext cx="2985076" cy="50047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6613" tIns="48307" rIns="96613" bIns="48307" numCol="1" anchor="t" anchorCtr="0" compatLnSpc="1">
            <a:prstTxWarp prst="textNoShape">
              <a:avLst/>
            </a:prstTxWarp>
          </a:bodyPr>
          <a:lstStyle>
            <a:lvl1pPr algn="r" defTabSz="966244">
              <a:defRPr sz="1300">
                <a:latin typeface="Arial" charset="0"/>
              </a:defRPr>
            </a:lvl1pPr>
          </a:lstStyle>
          <a:p>
            <a:pPr>
              <a:defRPr/>
            </a:pPr>
            <a:fld id="{1D1B3522-D148-4BAD-A689-00E254DDD498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91" tIns="44596" rIns="89191" bIns="44596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8509" y="4759138"/>
            <a:ext cx="5511146" cy="450890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6613" tIns="48307" rIns="96613" bIns="483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518275"/>
            <a:ext cx="2985076" cy="50047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6613" tIns="48307" rIns="96613" bIns="48307" numCol="1" anchor="b" anchorCtr="0" compatLnSpc="1">
            <a:prstTxWarp prst="textNoShape">
              <a:avLst/>
            </a:prstTxWarp>
          </a:bodyPr>
          <a:lstStyle>
            <a:lvl1pPr defTabSz="966244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901548" y="9518275"/>
            <a:ext cx="2985076" cy="50047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6613" tIns="48307" rIns="96613" bIns="48307" numCol="1" anchor="b" anchorCtr="0" compatLnSpc="1">
            <a:prstTxWarp prst="textNoShape">
              <a:avLst/>
            </a:prstTxWarp>
          </a:bodyPr>
          <a:lstStyle>
            <a:lvl1pPr algn="r" defTabSz="966244">
              <a:defRPr sz="1300">
                <a:latin typeface="Arial" charset="0"/>
              </a:defRPr>
            </a:lvl1pPr>
          </a:lstStyle>
          <a:p>
            <a:pPr>
              <a:defRPr/>
            </a:pPr>
            <a:fld id="{DB1FF5E7-4346-4341-8892-1FC1AAB84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5936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3E09C-7DE5-48C4-9F7E-C96B079D8A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206725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D5BEA-7E3F-4B81-BD03-6C72C4374E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885551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1F71B-662F-4256-9751-CBDDA74657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537142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FFBF5-66A7-4E30-BCA8-A481402FC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023258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C2404-124D-4361-8111-AEDD7E05EC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019201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FB00F-6267-4958-B829-CAA870C103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630400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E77E4-A28A-49C4-A639-A75BB2990C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065623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7DC99-D32E-4108-A645-B662DA76A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628769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E375B-1E89-411B-B64B-603375C26E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498944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BAADC-AA38-4D12-9742-309628EFF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828576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A6549-FEE0-44AD-B42B-BB5BC0375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7248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7EA9E-37B5-4D5A-8D52-138FCD3437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403204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4EC27-820D-4D40-AB77-5371B527E7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59013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244B4-3E32-4598-8E4E-086278849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683047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B57D8-3233-4C67-B01A-E756C8E23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08649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05CD3-D2CA-4B73-98C2-BAB82AD58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711023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C9EB3-1D10-4039-86DF-639C3EC27F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6203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414FC-9DC4-40B8-AE9B-A4908277CC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702493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C1C51-A4E7-4FF7-8F37-362D96FFA5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464660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AEB427BE-7EB5-4FCB-8F11-F5029E3F60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  <p:sldLayoutId id="2147483669" r:id="rId18"/>
    <p:sldLayoutId id="2147483670" r:id="rId19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erossi.r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erossi.r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erossi.ru/" TargetMode="Externa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hyperlink" Target="http://www.berossi.ru/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erossi.ru/" TargetMode="Externa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hyperlink" Target="http://www.berossi.ru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3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2285992"/>
            <a:ext cx="6886597" cy="1433518"/>
          </a:xfrm>
        </p:spPr>
        <p:txBody>
          <a:bodyPr/>
          <a:lstStyle/>
          <a:p>
            <a:pPr eaLnBrk="1" hangingPunct="1"/>
            <a:endParaRPr lang="en-US" sz="3400" b="1" dirty="0" smtClean="0">
              <a:latin typeface="Tahoma" pitchFamily="34" charset="0"/>
            </a:endParaRPr>
          </a:p>
          <a:p>
            <a:pPr eaLnBrk="1" hangingPunct="1"/>
            <a:r>
              <a:rPr lang="ru-RU" sz="3400" b="1" dirty="0" smtClean="0">
                <a:latin typeface="Tahoma" pitchFamily="34" charset="0"/>
              </a:rPr>
              <a:t>сделано, чтобы работать</a:t>
            </a:r>
          </a:p>
        </p:txBody>
      </p:sp>
      <p:pic>
        <p:nvPicPr>
          <p:cNvPr id="2051" name="Picture 3" descr="D:\+From Internet\berossi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52" y="928670"/>
            <a:ext cx="6950075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57290" y="3643314"/>
            <a:ext cx="7057281" cy="156966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99838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Товары для сада и огорода</a:t>
            </a:r>
            <a:endParaRPr lang="en-US" sz="4800" b="1" dirty="0">
              <a:solidFill>
                <a:srgbClr val="99838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124" name="Picture 4" descr="http://st20.stpulscen.ru/images/product/087/744/941_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02491"/>
            <a:ext cx="2786050" cy="185551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51520" y="1668661"/>
            <a:ext cx="2643206" cy="415498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0"/>
              </a:spcBef>
            </a:pPr>
            <a:endParaRPr lang="ru-RU" sz="800" b="1" dirty="0" smtClean="0"/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98D902"/>
                </a:solidFill>
              </a:rPr>
              <a:t>Цветовая гамма</a:t>
            </a:r>
            <a:r>
              <a:rPr lang="ru-RU" sz="1400" dirty="0" smtClean="0">
                <a:solidFill>
                  <a:srgbClr val="98D902"/>
                </a:solidFill>
              </a:rPr>
              <a:t>:</a:t>
            </a:r>
            <a:r>
              <a:rPr lang="ru-RU" sz="1400" dirty="0" smtClean="0"/>
              <a:t> лазурно-синий, шоколадный, черный</a:t>
            </a:r>
          </a:p>
          <a:p>
            <a:pPr>
              <a:spcBef>
                <a:spcPts val="0"/>
              </a:spcBef>
            </a:pPr>
            <a:endParaRPr lang="ru-RU" sz="1400" dirty="0" smtClean="0"/>
          </a:p>
          <a:p>
            <a:pPr marL="432000"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98D902"/>
                </a:solidFill>
              </a:rPr>
              <a:t>Количество в упаковке:</a:t>
            </a:r>
            <a:r>
              <a:rPr lang="ru-RU" sz="1400" dirty="0" smtClean="0">
                <a:solidFill>
                  <a:srgbClr val="0070C0"/>
                </a:solidFill>
              </a:rPr>
              <a:t>  </a:t>
            </a:r>
            <a:r>
              <a:rPr lang="ru-RU" sz="1400" dirty="0" smtClean="0"/>
              <a:t>10</a:t>
            </a:r>
            <a:r>
              <a:rPr lang="en-US" sz="1400" dirty="0" smtClean="0"/>
              <a:t> </a:t>
            </a:r>
            <a:r>
              <a:rPr lang="ru-RU" sz="1400" dirty="0" smtClean="0"/>
              <a:t>шт.</a:t>
            </a:r>
          </a:p>
          <a:p>
            <a:pPr>
              <a:spcBef>
                <a:spcPts val="0"/>
              </a:spcBef>
            </a:pPr>
            <a:endParaRPr lang="ru-RU" sz="1400" dirty="0" smtClean="0"/>
          </a:p>
          <a:p>
            <a:pPr fontAlgn="t"/>
            <a:endParaRPr lang="ru-RU" sz="1400" dirty="0" smtClean="0"/>
          </a:p>
          <a:p>
            <a:pPr fontAlgn="t"/>
            <a:r>
              <a:rPr lang="ru-RU" sz="1400" b="1" dirty="0" smtClean="0">
                <a:solidFill>
                  <a:srgbClr val="98D902"/>
                </a:solidFill>
              </a:rPr>
              <a:t>Масса упаковки брутто: </a:t>
            </a:r>
            <a:r>
              <a:rPr lang="ru-RU" sz="1400" dirty="0" smtClean="0"/>
              <a:t>0,004 т</a:t>
            </a:r>
          </a:p>
          <a:p>
            <a:pPr marL="432000"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98D902"/>
                </a:solidFill>
              </a:rPr>
              <a:t>Объем упаковки: </a:t>
            </a:r>
            <a:r>
              <a:rPr lang="ru-RU" sz="1400" dirty="0" smtClean="0"/>
              <a:t>0,08 м</a:t>
            </a:r>
            <a:r>
              <a:rPr lang="ru-RU" sz="1400" baseline="30000" dirty="0" smtClean="0"/>
              <a:t>3</a:t>
            </a:r>
            <a:endParaRPr lang="ru-RU" sz="1400" dirty="0" smtClean="0"/>
          </a:p>
          <a:p>
            <a:pPr fontAlgn="t"/>
            <a:endParaRPr lang="ru-RU" sz="1400" dirty="0" smtClean="0"/>
          </a:p>
          <a:p>
            <a:pPr fontAlgn="t"/>
            <a:endParaRPr lang="ru-RU" sz="1400" dirty="0" smtClean="0"/>
          </a:p>
          <a:p>
            <a:pPr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pPr>
              <a:spcBef>
                <a:spcPts val="0"/>
              </a:spcBef>
            </a:pPr>
            <a:endParaRPr lang="ru-RU" sz="18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0" y="785794"/>
            <a:ext cx="4000496" cy="7143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363538" algn="ctr"/>
            <a:r>
              <a:rPr lang="ru-RU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Ведро </a:t>
            </a:r>
            <a:r>
              <a:rPr lang="en-US" b="1" dirty="0" err="1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</a:t>
            </a:r>
            <a:r>
              <a:rPr lang="en-US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plus </a:t>
            </a:r>
            <a:r>
              <a:rPr lang="ru-RU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л</a:t>
            </a:r>
            <a:r>
              <a:rPr lang="en-US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(ИК 150)</a:t>
            </a:r>
            <a:endParaRPr lang="ru-RU" b="1" dirty="0">
              <a:solidFill>
                <a:srgbClr val="99838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628" y="831253"/>
            <a:ext cx="414337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363538" algn="ctr"/>
            <a:r>
              <a:rPr lang="ru-RU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Ведро </a:t>
            </a:r>
            <a:r>
              <a:rPr lang="en-US" b="1" dirty="0" err="1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</a:t>
            </a:r>
            <a:r>
              <a:rPr lang="en-US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Plus </a:t>
            </a:r>
            <a:r>
              <a:rPr lang="ru-RU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л</a:t>
            </a:r>
          </a:p>
          <a:p>
            <a:pPr indent="363538" algn="ctr"/>
            <a:r>
              <a:rPr lang="ru-RU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(ИК 153)</a:t>
            </a:r>
            <a:endParaRPr lang="ru-RU" b="1" dirty="0">
              <a:solidFill>
                <a:srgbClr val="99838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5074" y="1929931"/>
            <a:ext cx="2643206" cy="39395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0"/>
              </a:spcBef>
            </a:pPr>
            <a:endParaRPr lang="ru-RU" sz="800" b="1" dirty="0" smtClean="0"/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98D902"/>
                </a:solidFill>
              </a:rPr>
              <a:t>Цветовая гамма</a:t>
            </a:r>
            <a:r>
              <a:rPr lang="ru-RU" sz="1400" dirty="0" smtClean="0">
                <a:solidFill>
                  <a:srgbClr val="98D902"/>
                </a:solidFill>
              </a:rPr>
              <a:t>:</a:t>
            </a:r>
            <a:r>
              <a:rPr lang="ru-RU" sz="1400" dirty="0" smtClean="0"/>
              <a:t> лазурно-синий, шоколадный, роза</a:t>
            </a:r>
          </a:p>
          <a:p>
            <a:pPr>
              <a:spcBef>
                <a:spcPts val="0"/>
              </a:spcBef>
            </a:pPr>
            <a:endParaRPr lang="ru-RU" sz="1400" dirty="0" smtClean="0"/>
          </a:p>
          <a:p>
            <a:pPr marL="432000"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98D902"/>
                </a:solidFill>
              </a:rPr>
              <a:t>Количество в упаковке:</a:t>
            </a:r>
            <a:r>
              <a:rPr lang="ru-RU" sz="1400" dirty="0" smtClean="0">
                <a:solidFill>
                  <a:srgbClr val="0070C0"/>
                </a:solidFill>
              </a:rPr>
              <a:t>  </a:t>
            </a:r>
            <a:r>
              <a:rPr lang="ru-RU" sz="1400" dirty="0" smtClean="0"/>
              <a:t>10</a:t>
            </a:r>
            <a:r>
              <a:rPr lang="en-US" sz="1400" dirty="0" smtClean="0"/>
              <a:t> </a:t>
            </a:r>
            <a:r>
              <a:rPr lang="ru-RU" sz="1400" dirty="0" smtClean="0"/>
              <a:t>шт.</a:t>
            </a:r>
          </a:p>
          <a:p>
            <a:pPr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98D902"/>
                </a:solidFill>
              </a:rPr>
              <a:t>Масса упаковки брутто: </a:t>
            </a:r>
            <a:r>
              <a:rPr lang="ru-RU" sz="1400" dirty="0" smtClean="0"/>
              <a:t>0,005т</a:t>
            </a:r>
          </a:p>
          <a:p>
            <a:pPr marL="432000"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98D902"/>
                </a:solidFill>
              </a:rPr>
              <a:t>Объем упаковки: </a:t>
            </a:r>
            <a:r>
              <a:rPr lang="ru-RU" sz="1400" dirty="0" smtClean="0"/>
              <a:t>0,08 м</a:t>
            </a:r>
            <a:r>
              <a:rPr lang="ru-RU" sz="1400" baseline="30000" dirty="0" smtClean="0"/>
              <a:t>3</a:t>
            </a:r>
            <a:endParaRPr lang="ru-RU" sz="1400" dirty="0" smtClean="0"/>
          </a:p>
          <a:p>
            <a:pPr fontAlgn="t"/>
            <a:endParaRPr lang="ru-RU" sz="1400" dirty="0" smtClean="0"/>
          </a:p>
          <a:p>
            <a:pPr fontAlgn="t"/>
            <a:endParaRPr lang="ru-RU" sz="1400" dirty="0" smtClean="0"/>
          </a:p>
          <a:p>
            <a:pPr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pPr>
              <a:spcBef>
                <a:spcPts val="0"/>
              </a:spcBef>
            </a:pPr>
            <a:endParaRPr lang="ru-RU" sz="18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786050" y="1357298"/>
            <a:ext cx="3143272" cy="36625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363538" algn="ctr"/>
            <a:endParaRPr lang="ru-RU" sz="1600" b="1" dirty="0" smtClean="0">
              <a:solidFill>
                <a:srgbClr val="FCCA21"/>
              </a:solidFill>
            </a:endParaRPr>
          </a:p>
          <a:p>
            <a:pPr indent="363538" algn="ctr"/>
            <a:endParaRPr lang="ru-RU" sz="1600" b="1" dirty="0" smtClean="0">
              <a:solidFill>
                <a:srgbClr val="FCCA21"/>
              </a:solidFill>
            </a:endParaRPr>
          </a:p>
          <a:p>
            <a:pPr indent="363538" algn="ctr"/>
            <a:r>
              <a:rPr lang="ru-RU" sz="1600" b="1" dirty="0" smtClean="0">
                <a:solidFill>
                  <a:srgbClr val="998381"/>
                </a:solidFill>
              </a:rPr>
              <a:t>Преимущества изделий:</a:t>
            </a:r>
          </a:p>
          <a:p>
            <a:pPr indent="363538" algn="ctr"/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r>
              <a:rPr lang="ru-RU" sz="1400" dirty="0" smtClean="0"/>
              <a:t>Защелки на крышке ведра</a:t>
            </a:r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r>
              <a:rPr lang="ru-RU" sz="1400" dirty="0" smtClean="0"/>
              <a:t>Прочная удобная ручка</a:t>
            </a:r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r>
              <a:rPr lang="ru-RU" sz="1400" dirty="0" smtClean="0"/>
              <a:t>Герметичность</a:t>
            </a:r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r>
              <a:rPr lang="ru-RU" sz="1400" dirty="0" smtClean="0"/>
              <a:t>Интересный дизайн</a:t>
            </a:r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/>
            <a:endParaRPr lang="ru-RU" sz="1400" dirty="0" smtClean="0"/>
          </a:p>
          <a:p>
            <a:pPr indent="363538" algn="ctr"/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endParaRPr lang="ru-RU" sz="1400" dirty="0"/>
          </a:p>
        </p:txBody>
      </p:sp>
      <p:pic>
        <p:nvPicPr>
          <p:cNvPr id="2" name="Picture 2" descr="Ведро Practic plus 12 л, лазурно-синий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4572008"/>
            <a:ext cx="1428760" cy="1276556"/>
          </a:xfrm>
          <a:prstGeom prst="rect">
            <a:avLst/>
          </a:prstGeom>
          <a:noFill/>
        </p:spPr>
      </p:pic>
      <p:pic>
        <p:nvPicPr>
          <p:cNvPr id="1030" name="Picture 6" descr="Ведро Practic plus 10 л, шоколадный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4143380"/>
            <a:ext cx="1651101" cy="1214446"/>
          </a:xfrm>
          <a:prstGeom prst="rect">
            <a:avLst/>
          </a:prstGeom>
          <a:noFill/>
        </p:spPr>
      </p:pic>
      <p:sp>
        <p:nvSpPr>
          <p:cNvPr id="10" name="TextBox 32"/>
          <p:cNvSpPr txBox="1"/>
          <p:nvPr/>
        </p:nvSpPr>
        <p:spPr>
          <a:xfrm>
            <a:off x="-214346" y="5642282"/>
            <a:ext cx="3071834" cy="24314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indent="363538" algn="ctr"/>
            <a:endParaRPr lang="ru-RU" sz="1200" b="1" dirty="0" smtClean="0">
              <a:solidFill>
                <a:srgbClr val="FCCA21"/>
              </a:solidFill>
            </a:endParaRPr>
          </a:p>
          <a:p>
            <a:pPr indent="363538" algn="ctr"/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Сайт: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hlinkClick r:id="rId4"/>
              </a:rPr>
              <a:t>www.berossi.ru</a:t>
            </a:r>
            <a:endParaRPr lang="ru-RU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indent="363538"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E-mail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opt@berossi.ru</a:t>
            </a:r>
            <a:endParaRPr lang="ru-RU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indent="363538" algn="ctr"/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тел: +7 (499) 110 46 02</a:t>
            </a:r>
            <a:endParaRPr lang="ru-RU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/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243365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95536" y="1894778"/>
            <a:ext cx="2643206" cy="37240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0"/>
              </a:spcBef>
            </a:pPr>
            <a:endParaRPr lang="ru-RU" sz="800" b="1" dirty="0" smtClean="0"/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98D902"/>
                </a:solidFill>
              </a:rPr>
              <a:t>Цветовая гамма</a:t>
            </a:r>
            <a:r>
              <a:rPr lang="ru-RU" sz="1400" dirty="0" smtClean="0">
                <a:solidFill>
                  <a:srgbClr val="98D902"/>
                </a:solidFill>
              </a:rPr>
              <a:t>: </a:t>
            </a:r>
            <a:r>
              <a:rPr lang="ru-RU" sz="1400" dirty="0" smtClean="0"/>
              <a:t>голубая лагуна, лазурно-синий, роза, солнечный, шоколадный, черный</a:t>
            </a:r>
          </a:p>
          <a:p>
            <a:pPr>
              <a:spcBef>
                <a:spcPts val="0"/>
              </a:spcBef>
            </a:pPr>
            <a:endParaRPr lang="ru-RU" sz="1400" dirty="0" smtClean="0"/>
          </a:p>
          <a:p>
            <a:pPr marL="432000"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98D902"/>
                </a:solidFill>
              </a:rPr>
              <a:t>Количество в упаковке:</a:t>
            </a:r>
            <a:r>
              <a:rPr lang="ru-RU" sz="1400" dirty="0" smtClean="0">
                <a:solidFill>
                  <a:srgbClr val="0070C0"/>
                </a:solidFill>
              </a:rPr>
              <a:t>  </a:t>
            </a:r>
            <a:r>
              <a:rPr lang="ru-RU" sz="1400" dirty="0" smtClean="0"/>
              <a:t>10</a:t>
            </a:r>
            <a:r>
              <a:rPr lang="en-US" sz="1400" dirty="0" smtClean="0"/>
              <a:t> </a:t>
            </a:r>
            <a:r>
              <a:rPr lang="ru-RU" sz="1400" dirty="0" smtClean="0"/>
              <a:t>шт.</a:t>
            </a:r>
          </a:p>
          <a:p>
            <a:pPr marL="432000"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98D902"/>
                </a:solidFill>
              </a:rPr>
              <a:t>Объем упаковки: </a:t>
            </a:r>
            <a:r>
              <a:rPr lang="ru-RU" sz="1400" dirty="0" smtClean="0"/>
              <a:t>0,06 м</a:t>
            </a:r>
            <a:r>
              <a:rPr lang="ru-RU" sz="1400" baseline="30000" dirty="0" smtClean="0"/>
              <a:t>3</a:t>
            </a:r>
            <a:endParaRPr lang="ru-RU" sz="1400" dirty="0" smtClean="0"/>
          </a:p>
          <a:p>
            <a:pPr fontAlgn="t"/>
            <a:endParaRPr lang="ru-RU" sz="1400" dirty="0" smtClean="0"/>
          </a:p>
          <a:p>
            <a:pPr fontAlgn="t"/>
            <a:endParaRPr lang="ru-RU" sz="1400" dirty="0" smtClean="0"/>
          </a:p>
          <a:p>
            <a:pPr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pPr>
              <a:spcBef>
                <a:spcPts val="0"/>
              </a:spcBef>
            </a:pPr>
            <a:endParaRPr lang="ru-RU" sz="18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0" y="789041"/>
            <a:ext cx="4000496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363538" algn="ctr"/>
            <a:r>
              <a:rPr lang="ru-RU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Ведро </a:t>
            </a:r>
            <a:r>
              <a:rPr lang="en-US" b="1" dirty="0" err="1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</a:t>
            </a:r>
            <a:r>
              <a:rPr lang="en-US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л</a:t>
            </a:r>
          </a:p>
          <a:p>
            <a:pPr indent="363538" algn="ctr"/>
            <a:r>
              <a:rPr lang="en-US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(ИК 149)</a:t>
            </a:r>
            <a:endParaRPr lang="ru-RU" b="1" dirty="0">
              <a:solidFill>
                <a:srgbClr val="99838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628" y="831253"/>
            <a:ext cx="414337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363538" algn="ctr"/>
            <a:r>
              <a:rPr lang="ru-RU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Ведро </a:t>
            </a:r>
            <a:r>
              <a:rPr lang="en-US" b="1" dirty="0" err="1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</a:t>
            </a:r>
            <a:r>
              <a:rPr lang="en-US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л</a:t>
            </a:r>
          </a:p>
          <a:p>
            <a:pPr indent="363538" algn="ctr"/>
            <a:r>
              <a:rPr lang="ru-RU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(ИК 152)</a:t>
            </a:r>
            <a:endParaRPr lang="ru-RU" b="1" dirty="0">
              <a:solidFill>
                <a:srgbClr val="99838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5074" y="2253096"/>
            <a:ext cx="2643206" cy="32932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0"/>
              </a:spcBef>
            </a:pPr>
            <a:endParaRPr lang="ru-RU" sz="800" b="1" dirty="0" smtClean="0"/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98D902"/>
                </a:solidFill>
              </a:rPr>
              <a:t>Цветовая гамма</a:t>
            </a:r>
            <a:r>
              <a:rPr lang="ru-RU" sz="1400" dirty="0" smtClean="0">
                <a:solidFill>
                  <a:srgbClr val="98D902"/>
                </a:solidFill>
              </a:rPr>
              <a:t>:</a:t>
            </a:r>
            <a:r>
              <a:rPr lang="ru-RU" sz="1400" dirty="0" smtClean="0"/>
              <a:t> лазурно-синий, шоколадный, роза</a:t>
            </a:r>
          </a:p>
          <a:p>
            <a:pPr>
              <a:spcBef>
                <a:spcPts val="0"/>
              </a:spcBef>
            </a:pPr>
            <a:endParaRPr lang="ru-RU" sz="1400" dirty="0" smtClean="0"/>
          </a:p>
          <a:p>
            <a:pPr marL="432000"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98D902"/>
                </a:solidFill>
              </a:rPr>
              <a:t>Количество в упаковке:</a:t>
            </a:r>
            <a:r>
              <a:rPr lang="ru-RU" sz="1400" dirty="0" smtClean="0">
                <a:solidFill>
                  <a:srgbClr val="0070C0"/>
                </a:solidFill>
              </a:rPr>
              <a:t>  </a:t>
            </a:r>
            <a:r>
              <a:rPr lang="ru-RU" sz="1400" dirty="0" smtClean="0"/>
              <a:t>10</a:t>
            </a:r>
            <a:r>
              <a:rPr lang="en-US" sz="1400" dirty="0" smtClean="0"/>
              <a:t> </a:t>
            </a:r>
            <a:r>
              <a:rPr lang="ru-RU" sz="1400" dirty="0" smtClean="0"/>
              <a:t>шт.</a:t>
            </a:r>
          </a:p>
          <a:p>
            <a:pPr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98D902"/>
                </a:solidFill>
              </a:rPr>
              <a:t>Объем упаковки: </a:t>
            </a:r>
            <a:r>
              <a:rPr lang="ru-RU" sz="1400" dirty="0" smtClean="0"/>
              <a:t>0,07 м</a:t>
            </a:r>
            <a:r>
              <a:rPr lang="ru-RU" sz="1400" baseline="30000" dirty="0" smtClean="0"/>
              <a:t>3</a:t>
            </a:r>
            <a:endParaRPr lang="ru-RU" sz="1400" dirty="0" smtClean="0"/>
          </a:p>
          <a:p>
            <a:pPr fontAlgn="t"/>
            <a:endParaRPr lang="ru-RU" sz="1400" dirty="0" smtClean="0"/>
          </a:p>
          <a:p>
            <a:pPr fontAlgn="t"/>
            <a:endParaRPr lang="ru-RU" sz="1400" dirty="0" smtClean="0"/>
          </a:p>
          <a:p>
            <a:pPr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pPr>
              <a:spcBef>
                <a:spcPts val="0"/>
              </a:spcBef>
            </a:pPr>
            <a:endParaRPr lang="ru-RU" sz="18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857488" y="1357300"/>
            <a:ext cx="3143272" cy="40934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363538" algn="ctr"/>
            <a:endParaRPr lang="ru-RU" sz="1600" b="1" dirty="0" smtClean="0">
              <a:solidFill>
                <a:srgbClr val="FCCA21"/>
              </a:solidFill>
            </a:endParaRPr>
          </a:p>
          <a:p>
            <a:pPr indent="363538" algn="ctr"/>
            <a:endParaRPr lang="ru-RU" sz="1600" b="1" dirty="0" smtClean="0">
              <a:solidFill>
                <a:srgbClr val="FCCA21"/>
              </a:solidFill>
            </a:endParaRPr>
          </a:p>
          <a:p>
            <a:pPr indent="363538" algn="ctr"/>
            <a:r>
              <a:rPr lang="ru-RU" sz="1600" b="1" dirty="0" smtClean="0">
                <a:solidFill>
                  <a:srgbClr val="998381"/>
                </a:solidFill>
              </a:rPr>
              <a:t>Преимущества изделий:</a:t>
            </a:r>
          </a:p>
          <a:p>
            <a:pPr indent="363538" algn="ctr"/>
            <a:endParaRPr lang="ru-RU" sz="1400" dirty="0" smtClean="0"/>
          </a:p>
          <a:p>
            <a:pPr indent="363538" algn="ctr"/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r>
              <a:rPr lang="ru-RU" sz="1400" dirty="0" smtClean="0"/>
              <a:t>Прочная удобная ручка</a:t>
            </a:r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r>
              <a:rPr lang="ru-RU" sz="1400" dirty="0" smtClean="0"/>
              <a:t>Интересный дизайн</a:t>
            </a:r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r>
              <a:rPr lang="ru-RU" sz="1400" dirty="0" smtClean="0"/>
              <a:t>Легкость</a:t>
            </a:r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/>
            <a:endParaRPr lang="ru-RU" sz="1400" dirty="0" smtClean="0"/>
          </a:p>
          <a:p>
            <a:pPr indent="363538" algn="ctr"/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endParaRPr lang="ru-RU" sz="1400" dirty="0"/>
          </a:p>
        </p:txBody>
      </p:sp>
      <p:pic>
        <p:nvPicPr>
          <p:cNvPr id="27650" name="Picture 2" descr="Ведро Practic 10 л, солнечный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7204" y="4347621"/>
            <a:ext cx="1623291" cy="1271253"/>
          </a:xfrm>
          <a:prstGeom prst="rect">
            <a:avLst/>
          </a:prstGeom>
          <a:noFill/>
        </p:spPr>
      </p:pic>
      <p:pic>
        <p:nvPicPr>
          <p:cNvPr id="27652" name="Picture 4" descr="Ведро Practic 10 л, роза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4071942"/>
            <a:ext cx="1643074" cy="1231122"/>
          </a:xfrm>
          <a:prstGeom prst="rect">
            <a:avLst/>
          </a:prstGeom>
          <a:noFill/>
        </p:spPr>
      </p:pic>
      <p:sp>
        <p:nvSpPr>
          <p:cNvPr id="10" name="TextBox 32"/>
          <p:cNvSpPr txBox="1"/>
          <p:nvPr/>
        </p:nvSpPr>
        <p:spPr>
          <a:xfrm>
            <a:off x="-357222" y="5429264"/>
            <a:ext cx="3071834" cy="24314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indent="363538" algn="ctr"/>
            <a:endParaRPr lang="ru-RU" sz="1200" b="1" dirty="0" smtClean="0">
              <a:solidFill>
                <a:srgbClr val="FCCA21"/>
              </a:solidFill>
            </a:endParaRPr>
          </a:p>
          <a:p>
            <a:pPr indent="363538" algn="ctr"/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Сайт: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hlinkClick r:id="rId4"/>
              </a:rPr>
              <a:t>www.berossi.ru</a:t>
            </a:r>
            <a:endParaRPr lang="ru-RU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indent="363538"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E-mail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opt@berossi.ru</a:t>
            </a:r>
            <a:endParaRPr lang="ru-RU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indent="363538" algn="ctr"/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тел: +7 (499) 110 46 02</a:t>
            </a:r>
            <a:endParaRPr lang="ru-RU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/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243365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23528" y="2076617"/>
            <a:ext cx="2643206" cy="32932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0"/>
              </a:spcBef>
            </a:pPr>
            <a:endParaRPr lang="ru-RU" sz="800" b="1" dirty="0" smtClean="0"/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98D902"/>
                </a:solidFill>
              </a:rPr>
              <a:t>Цветовая гамма</a:t>
            </a:r>
            <a:r>
              <a:rPr lang="ru-RU" sz="1400" dirty="0" smtClean="0">
                <a:solidFill>
                  <a:srgbClr val="98D902"/>
                </a:solidFill>
              </a:rPr>
              <a:t>: </a:t>
            </a:r>
            <a:r>
              <a:rPr lang="ru-RU" sz="1400" dirty="0" smtClean="0"/>
              <a:t>голубая лагуна, роза, солнечный, </a:t>
            </a:r>
          </a:p>
          <a:p>
            <a:pPr>
              <a:spcBef>
                <a:spcPts val="0"/>
              </a:spcBef>
            </a:pPr>
            <a:endParaRPr lang="ru-RU" sz="1400" dirty="0" smtClean="0"/>
          </a:p>
          <a:p>
            <a:pPr marL="432000"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98D902"/>
                </a:solidFill>
              </a:rPr>
              <a:t>Количество в упаковке:</a:t>
            </a:r>
            <a:r>
              <a:rPr lang="ru-RU" sz="1400" dirty="0" smtClean="0">
                <a:solidFill>
                  <a:srgbClr val="0070C0"/>
                </a:solidFill>
              </a:rPr>
              <a:t>  </a:t>
            </a:r>
            <a:r>
              <a:rPr lang="ru-RU" sz="1400" dirty="0" smtClean="0"/>
              <a:t>10</a:t>
            </a:r>
            <a:r>
              <a:rPr lang="en-US" sz="1400" dirty="0" smtClean="0"/>
              <a:t> </a:t>
            </a:r>
            <a:r>
              <a:rPr lang="ru-RU" sz="1400" dirty="0" smtClean="0"/>
              <a:t>шт.</a:t>
            </a:r>
          </a:p>
          <a:p>
            <a:pPr marL="432000"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98D902"/>
                </a:solidFill>
              </a:rPr>
              <a:t>Объем упаковки: </a:t>
            </a:r>
            <a:r>
              <a:rPr lang="ru-RU" sz="1400" dirty="0" smtClean="0"/>
              <a:t>0,08 м</a:t>
            </a:r>
            <a:r>
              <a:rPr lang="ru-RU" sz="1400" baseline="30000" dirty="0" smtClean="0"/>
              <a:t>3</a:t>
            </a:r>
            <a:endParaRPr lang="ru-RU" sz="1400" dirty="0" smtClean="0"/>
          </a:p>
          <a:p>
            <a:pPr fontAlgn="t"/>
            <a:endParaRPr lang="ru-RU" sz="1400" dirty="0" smtClean="0"/>
          </a:p>
          <a:p>
            <a:pPr fontAlgn="t"/>
            <a:endParaRPr lang="ru-RU" sz="1400" dirty="0" smtClean="0"/>
          </a:p>
          <a:p>
            <a:pPr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pPr>
              <a:spcBef>
                <a:spcPts val="0"/>
              </a:spcBef>
            </a:pPr>
            <a:endParaRPr lang="ru-RU" sz="18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0" y="789041"/>
            <a:ext cx="4000496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363538" algn="ctr"/>
            <a:r>
              <a:rPr lang="ru-RU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Ведро </a:t>
            </a:r>
            <a:r>
              <a:rPr lang="en-US" b="1" dirty="0" err="1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</a:t>
            </a:r>
            <a:r>
              <a:rPr lang="ru-RU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lux</a:t>
            </a:r>
            <a:r>
              <a:rPr lang="en-US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л</a:t>
            </a:r>
          </a:p>
          <a:p>
            <a:pPr indent="363538" algn="ctr"/>
            <a:r>
              <a:rPr lang="en-US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(ИК 151)</a:t>
            </a:r>
            <a:endParaRPr lang="ru-RU" b="1" dirty="0">
              <a:solidFill>
                <a:srgbClr val="99838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628" y="831253"/>
            <a:ext cx="414337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363538" algn="ctr"/>
            <a:r>
              <a:rPr lang="ru-RU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Ведро </a:t>
            </a:r>
            <a:r>
              <a:rPr lang="en-US" b="1" dirty="0" err="1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</a:t>
            </a:r>
            <a:r>
              <a:rPr lang="en-US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lux</a:t>
            </a:r>
            <a:r>
              <a:rPr lang="en-US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л</a:t>
            </a:r>
          </a:p>
          <a:p>
            <a:pPr indent="363538" algn="ctr"/>
            <a:r>
              <a:rPr lang="ru-RU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(ИК 15</a:t>
            </a:r>
            <a:r>
              <a:rPr lang="en-US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b="1" dirty="0">
              <a:solidFill>
                <a:srgbClr val="99838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5074" y="2143116"/>
            <a:ext cx="2643206" cy="32932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0"/>
              </a:spcBef>
            </a:pPr>
            <a:endParaRPr lang="ru-RU" sz="800" b="1" dirty="0" smtClean="0"/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98D902"/>
                </a:solidFill>
              </a:rPr>
              <a:t>Цветовая гамма</a:t>
            </a:r>
            <a:r>
              <a:rPr lang="ru-RU" sz="1400" dirty="0" smtClean="0">
                <a:solidFill>
                  <a:srgbClr val="98D902"/>
                </a:solidFill>
              </a:rPr>
              <a:t>:</a:t>
            </a:r>
            <a:r>
              <a:rPr lang="ru-RU" sz="1400" dirty="0" smtClean="0"/>
              <a:t> голубая лагуна, роза, солнечный</a:t>
            </a:r>
          </a:p>
          <a:p>
            <a:pPr>
              <a:spcBef>
                <a:spcPts val="0"/>
              </a:spcBef>
            </a:pPr>
            <a:endParaRPr lang="ru-RU" sz="1400" dirty="0" smtClean="0"/>
          </a:p>
          <a:p>
            <a:pPr marL="432000"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98D902"/>
                </a:solidFill>
              </a:rPr>
              <a:t>Количество в упаковке:</a:t>
            </a:r>
            <a:r>
              <a:rPr lang="ru-RU" sz="1400" dirty="0" smtClean="0">
                <a:solidFill>
                  <a:srgbClr val="0070C0"/>
                </a:solidFill>
              </a:rPr>
              <a:t>  </a:t>
            </a:r>
            <a:r>
              <a:rPr lang="ru-RU" sz="1400" dirty="0" smtClean="0"/>
              <a:t>10</a:t>
            </a:r>
            <a:r>
              <a:rPr lang="en-US" sz="1400" dirty="0" smtClean="0"/>
              <a:t> </a:t>
            </a:r>
            <a:r>
              <a:rPr lang="ru-RU" sz="1400" dirty="0" smtClean="0"/>
              <a:t>шт.</a:t>
            </a:r>
          </a:p>
          <a:p>
            <a:pPr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98D902"/>
                </a:solidFill>
              </a:rPr>
              <a:t>Объем упаковки: </a:t>
            </a:r>
            <a:r>
              <a:rPr lang="ru-RU" sz="1400" dirty="0" smtClean="0"/>
              <a:t>0,08 м</a:t>
            </a:r>
            <a:r>
              <a:rPr lang="ru-RU" sz="1400" baseline="30000" dirty="0" smtClean="0"/>
              <a:t>3</a:t>
            </a:r>
            <a:endParaRPr lang="ru-RU" sz="1400" dirty="0" smtClean="0"/>
          </a:p>
          <a:p>
            <a:pPr fontAlgn="t"/>
            <a:endParaRPr lang="ru-RU" sz="1400" dirty="0" smtClean="0"/>
          </a:p>
          <a:p>
            <a:pPr fontAlgn="t"/>
            <a:endParaRPr lang="ru-RU" sz="1400" dirty="0" smtClean="0"/>
          </a:p>
          <a:p>
            <a:pPr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pPr>
              <a:spcBef>
                <a:spcPts val="0"/>
              </a:spcBef>
            </a:pPr>
            <a:endParaRPr lang="ru-RU" sz="1800" dirty="0" smtClean="0"/>
          </a:p>
        </p:txBody>
      </p:sp>
      <p:pic>
        <p:nvPicPr>
          <p:cNvPr id="28674" name="Picture 2" descr="Ведро Practic lux 12 л, роза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43380"/>
            <a:ext cx="1471348" cy="1214446"/>
          </a:xfrm>
          <a:prstGeom prst="rect">
            <a:avLst/>
          </a:prstGeom>
          <a:noFill/>
        </p:spPr>
      </p:pic>
      <p:pic>
        <p:nvPicPr>
          <p:cNvPr id="28676" name="Picture 4" descr="Ведро Practic lux 12 л, солнечный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4143380"/>
            <a:ext cx="1582626" cy="1285884"/>
          </a:xfrm>
          <a:prstGeom prst="rect">
            <a:avLst/>
          </a:prstGeom>
          <a:noFill/>
        </p:spPr>
      </p:pic>
      <p:pic>
        <p:nvPicPr>
          <p:cNvPr id="28678" name="Picture 6" descr="Ведро Practic lux 12 л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4547950"/>
            <a:ext cx="1357322" cy="90720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857488" y="1499045"/>
            <a:ext cx="3143272" cy="36625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363538" algn="ctr"/>
            <a:endParaRPr lang="ru-RU" sz="1600" b="1" dirty="0" smtClean="0">
              <a:solidFill>
                <a:srgbClr val="FCCA21"/>
              </a:solidFill>
            </a:endParaRPr>
          </a:p>
          <a:p>
            <a:pPr indent="363538" algn="ctr"/>
            <a:endParaRPr lang="ru-RU" sz="1600" b="1" dirty="0" smtClean="0">
              <a:solidFill>
                <a:srgbClr val="FCCA21"/>
              </a:solidFill>
            </a:endParaRPr>
          </a:p>
          <a:p>
            <a:pPr indent="363538" algn="ctr"/>
            <a:r>
              <a:rPr lang="ru-RU" sz="1600" b="1" dirty="0" smtClean="0">
                <a:solidFill>
                  <a:srgbClr val="998381"/>
                </a:solidFill>
              </a:rPr>
              <a:t>Преимущества изделий:</a:t>
            </a:r>
          </a:p>
          <a:p>
            <a:pPr indent="363538" algn="ctr"/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r>
              <a:rPr lang="ru-RU" sz="1400" dirty="0" smtClean="0"/>
              <a:t>Защелки на крышке ведра</a:t>
            </a:r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r>
              <a:rPr lang="ru-RU" sz="1400" dirty="0" smtClean="0"/>
              <a:t>Прочная удобная ручка</a:t>
            </a:r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r>
              <a:rPr lang="ru-RU" sz="1400" dirty="0" smtClean="0"/>
              <a:t>Герметичность</a:t>
            </a:r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r>
              <a:rPr lang="ru-RU" sz="1400" dirty="0" smtClean="0"/>
              <a:t>Интересный дизайн</a:t>
            </a:r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/>
            <a:endParaRPr lang="ru-RU" sz="1400" dirty="0" smtClean="0"/>
          </a:p>
          <a:p>
            <a:pPr indent="363538" algn="ctr"/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endParaRPr lang="ru-RU" sz="1400" dirty="0"/>
          </a:p>
        </p:txBody>
      </p:sp>
      <p:sp>
        <p:nvSpPr>
          <p:cNvPr id="10" name="TextBox 32"/>
          <p:cNvSpPr txBox="1"/>
          <p:nvPr/>
        </p:nvSpPr>
        <p:spPr>
          <a:xfrm>
            <a:off x="0" y="5642282"/>
            <a:ext cx="3071834" cy="24314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indent="363538" algn="ctr"/>
            <a:endParaRPr lang="ru-RU" sz="1200" b="1" dirty="0" smtClean="0">
              <a:solidFill>
                <a:srgbClr val="FCCA21"/>
              </a:solidFill>
            </a:endParaRPr>
          </a:p>
          <a:p>
            <a:pPr indent="363538" algn="ctr"/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Сайт: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hlinkClick r:id="rId5"/>
              </a:rPr>
              <a:t>www.berossi.ru</a:t>
            </a:r>
            <a:endParaRPr lang="ru-RU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indent="363538"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E-mail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opt@berossi.ru</a:t>
            </a:r>
            <a:endParaRPr lang="ru-RU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indent="363538" algn="ctr"/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тел: +7 (499) 110 46 02</a:t>
            </a:r>
            <a:endParaRPr lang="ru-RU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/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243365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2844" y="2214554"/>
            <a:ext cx="2643206" cy="27392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0"/>
              </a:spcBef>
            </a:pPr>
            <a:endParaRPr lang="ru-RU" sz="1400" dirty="0" smtClean="0"/>
          </a:p>
          <a:p>
            <a:pPr marL="432000"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98D902"/>
                </a:solidFill>
              </a:rPr>
              <a:t>Количество в упаковке:</a:t>
            </a:r>
            <a:r>
              <a:rPr lang="ru-RU" sz="1400" dirty="0" smtClean="0">
                <a:solidFill>
                  <a:srgbClr val="0070C0"/>
                </a:solidFill>
              </a:rPr>
              <a:t>  </a:t>
            </a:r>
            <a:r>
              <a:rPr lang="ru-RU" sz="1400" dirty="0" smtClean="0"/>
              <a:t>20</a:t>
            </a:r>
            <a:r>
              <a:rPr lang="en-US" sz="1400" dirty="0" smtClean="0"/>
              <a:t> </a:t>
            </a:r>
            <a:r>
              <a:rPr lang="ru-RU" sz="1400" dirty="0" smtClean="0"/>
              <a:t>шт.</a:t>
            </a:r>
          </a:p>
          <a:p>
            <a:pPr marL="432000"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98D902"/>
                </a:solidFill>
              </a:rPr>
              <a:t>Объем упаковки: </a:t>
            </a:r>
            <a:r>
              <a:rPr lang="ru-RU" sz="1400" dirty="0" smtClean="0"/>
              <a:t>0,08 м</a:t>
            </a:r>
            <a:r>
              <a:rPr lang="ru-RU" sz="1400" baseline="30000" dirty="0" smtClean="0"/>
              <a:t>3</a:t>
            </a:r>
            <a:endParaRPr lang="ru-RU" sz="1400" dirty="0" smtClean="0"/>
          </a:p>
          <a:p>
            <a:pPr fontAlgn="t"/>
            <a:endParaRPr lang="ru-RU" sz="1400" dirty="0" smtClean="0"/>
          </a:p>
          <a:p>
            <a:pPr fontAlgn="t"/>
            <a:endParaRPr lang="ru-RU" sz="1400" dirty="0" smtClean="0"/>
          </a:p>
          <a:p>
            <a:pPr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pPr>
              <a:spcBef>
                <a:spcPts val="0"/>
              </a:spcBef>
            </a:pPr>
            <a:endParaRPr lang="ru-RU" sz="18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0" y="862101"/>
            <a:ext cx="2143108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363538" algn="ctr"/>
            <a:r>
              <a:rPr lang="ru-RU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Ведро 5 л</a:t>
            </a:r>
          </a:p>
          <a:p>
            <a:pPr indent="363538" algn="ctr"/>
            <a:r>
              <a:rPr lang="en-US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(ИК 099)</a:t>
            </a:r>
            <a:endParaRPr lang="ru-RU" b="1" dirty="0">
              <a:solidFill>
                <a:srgbClr val="99838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00364" y="857232"/>
            <a:ext cx="2143108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363538" algn="ctr"/>
            <a:r>
              <a:rPr lang="ru-RU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Ведро 7 л</a:t>
            </a:r>
          </a:p>
          <a:p>
            <a:pPr indent="363538" algn="ctr"/>
            <a:r>
              <a:rPr lang="en-US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(ИК 098)</a:t>
            </a:r>
            <a:endParaRPr lang="ru-RU" b="1" dirty="0">
              <a:solidFill>
                <a:srgbClr val="99838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09112" y="2214554"/>
            <a:ext cx="2643206" cy="27392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0"/>
              </a:spcBef>
            </a:pPr>
            <a:endParaRPr lang="ru-RU" sz="1400" dirty="0" smtClean="0"/>
          </a:p>
          <a:p>
            <a:pPr marL="432000"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98D902"/>
                </a:solidFill>
              </a:rPr>
              <a:t>Количество в упаковке:</a:t>
            </a:r>
            <a:r>
              <a:rPr lang="ru-RU" sz="1400" dirty="0" smtClean="0">
                <a:solidFill>
                  <a:srgbClr val="0070C0"/>
                </a:solidFill>
              </a:rPr>
              <a:t>  </a:t>
            </a:r>
            <a:r>
              <a:rPr lang="ru-RU" sz="1400" dirty="0" smtClean="0"/>
              <a:t>20</a:t>
            </a:r>
            <a:r>
              <a:rPr lang="en-US" sz="1400" dirty="0" smtClean="0"/>
              <a:t> </a:t>
            </a:r>
            <a:r>
              <a:rPr lang="ru-RU" sz="1400" dirty="0" smtClean="0"/>
              <a:t>шт.</a:t>
            </a:r>
          </a:p>
          <a:p>
            <a:pPr marL="432000"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98D902"/>
                </a:solidFill>
              </a:rPr>
              <a:t>Объем упаковки: </a:t>
            </a:r>
            <a:r>
              <a:rPr lang="ru-RU" sz="1400" dirty="0" smtClean="0"/>
              <a:t>0,04 м</a:t>
            </a:r>
            <a:r>
              <a:rPr lang="ru-RU" sz="1400" baseline="30000" dirty="0" smtClean="0"/>
              <a:t>3</a:t>
            </a:r>
            <a:endParaRPr lang="ru-RU" sz="1400" dirty="0" smtClean="0"/>
          </a:p>
          <a:p>
            <a:pPr fontAlgn="t"/>
            <a:endParaRPr lang="ru-RU" sz="1400" dirty="0" smtClean="0"/>
          </a:p>
          <a:p>
            <a:pPr fontAlgn="t"/>
            <a:endParaRPr lang="ru-RU" sz="1400" dirty="0" smtClean="0"/>
          </a:p>
          <a:p>
            <a:pPr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pPr>
              <a:spcBef>
                <a:spcPts val="0"/>
              </a:spcBef>
            </a:pPr>
            <a:endParaRPr lang="ru-RU" sz="18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500826" y="928670"/>
            <a:ext cx="2143108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363538" algn="ctr"/>
            <a:r>
              <a:rPr lang="ru-RU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Ведро 10 л</a:t>
            </a:r>
          </a:p>
          <a:p>
            <a:pPr indent="363538" algn="ctr"/>
            <a:r>
              <a:rPr lang="en-US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(ИК 087)</a:t>
            </a:r>
            <a:endParaRPr lang="ru-RU" b="1" dirty="0">
              <a:solidFill>
                <a:srgbClr val="99838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15074" y="2214554"/>
            <a:ext cx="2643206" cy="27392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0"/>
              </a:spcBef>
            </a:pPr>
            <a:endParaRPr lang="ru-RU" sz="1400" dirty="0" smtClean="0"/>
          </a:p>
          <a:p>
            <a:pPr marL="432000"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98D902"/>
                </a:solidFill>
              </a:rPr>
              <a:t>Количество в упаковке:</a:t>
            </a:r>
            <a:r>
              <a:rPr lang="ru-RU" sz="1400" dirty="0" smtClean="0">
                <a:solidFill>
                  <a:srgbClr val="0070C0"/>
                </a:solidFill>
              </a:rPr>
              <a:t>  </a:t>
            </a:r>
            <a:r>
              <a:rPr lang="ru-RU" sz="1400" dirty="0" smtClean="0"/>
              <a:t>10</a:t>
            </a:r>
            <a:r>
              <a:rPr lang="en-US" sz="1400" dirty="0" smtClean="0"/>
              <a:t> </a:t>
            </a:r>
            <a:r>
              <a:rPr lang="ru-RU" sz="1400" dirty="0" smtClean="0"/>
              <a:t>шт.</a:t>
            </a:r>
          </a:p>
          <a:p>
            <a:pPr marL="432000"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98D902"/>
                </a:solidFill>
              </a:rPr>
              <a:t>Объем упаковки: </a:t>
            </a:r>
            <a:r>
              <a:rPr lang="ru-RU" sz="1400" dirty="0" smtClean="0"/>
              <a:t>0,04 м</a:t>
            </a:r>
            <a:r>
              <a:rPr lang="ru-RU" sz="1400" baseline="30000" dirty="0" smtClean="0"/>
              <a:t>3</a:t>
            </a:r>
            <a:endParaRPr lang="ru-RU" sz="1400" dirty="0" smtClean="0"/>
          </a:p>
          <a:p>
            <a:pPr fontAlgn="t"/>
            <a:endParaRPr lang="ru-RU" sz="1400" dirty="0" smtClean="0"/>
          </a:p>
          <a:p>
            <a:pPr fontAlgn="t"/>
            <a:endParaRPr lang="ru-RU" sz="1400" dirty="0" smtClean="0"/>
          </a:p>
          <a:p>
            <a:pPr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pPr>
              <a:spcBef>
                <a:spcPts val="0"/>
              </a:spcBef>
            </a:pPr>
            <a:endParaRPr lang="ru-RU" sz="1800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285720" y="1500174"/>
            <a:ext cx="84296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endParaRPr lang="ru-RU" sz="1600" b="1" dirty="0" smtClean="0"/>
          </a:p>
          <a:p>
            <a:pPr algn="ctr">
              <a:spcBef>
                <a:spcPts val="0"/>
              </a:spcBef>
            </a:pPr>
            <a:r>
              <a:rPr lang="ru-RU" sz="1600" b="1" dirty="0" smtClean="0">
                <a:solidFill>
                  <a:srgbClr val="98D902"/>
                </a:solidFill>
              </a:rPr>
              <a:t>Цветовая гамма</a:t>
            </a:r>
            <a:r>
              <a:rPr lang="ru-RU" sz="1600" dirty="0" smtClean="0">
                <a:solidFill>
                  <a:srgbClr val="98D902"/>
                </a:solidFill>
              </a:rPr>
              <a:t>: </a:t>
            </a:r>
            <a:r>
              <a:rPr lang="ru-RU" sz="1600" dirty="0" smtClean="0"/>
              <a:t>голубая лагуна, лазурно-синий, салатный, мандарин </a:t>
            </a:r>
          </a:p>
        </p:txBody>
      </p:sp>
      <p:pic>
        <p:nvPicPr>
          <p:cNvPr id="29698" name="Picture 2" descr="Ведро 10 л, мандарин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4071942"/>
            <a:ext cx="928694" cy="1010295"/>
          </a:xfrm>
          <a:prstGeom prst="rect">
            <a:avLst/>
          </a:prstGeom>
          <a:noFill/>
        </p:spPr>
      </p:pic>
      <p:pic>
        <p:nvPicPr>
          <p:cNvPr id="29700" name="Picture 4" descr="Ведро 10 л, лазурно-синий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4143380"/>
            <a:ext cx="909681" cy="971539"/>
          </a:xfrm>
          <a:prstGeom prst="rect">
            <a:avLst/>
          </a:prstGeom>
          <a:noFill/>
        </p:spPr>
      </p:pic>
      <p:pic>
        <p:nvPicPr>
          <p:cNvPr id="29704" name="Picture 8" descr="Ведро 10 л, голубая лагуна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4143380"/>
            <a:ext cx="928694" cy="987894"/>
          </a:xfrm>
          <a:prstGeom prst="rect">
            <a:avLst/>
          </a:prstGeom>
          <a:noFill/>
        </p:spPr>
      </p:pic>
      <p:pic>
        <p:nvPicPr>
          <p:cNvPr id="29706" name="Picture 10" descr="Ведро 10 л, салатный 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4071942"/>
            <a:ext cx="1000132" cy="1085509"/>
          </a:xfrm>
          <a:prstGeom prst="rect">
            <a:avLst/>
          </a:prstGeom>
          <a:noFill/>
        </p:spPr>
      </p:pic>
      <p:pic>
        <p:nvPicPr>
          <p:cNvPr id="29708" name="Picture 12" descr="Ведро 10 л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86512" y="4143380"/>
            <a:ext cx="1071570" cy="716217"/>
          </a:xfrm>
          <a:prstGeom prst="rect">
            <a:avLst/>
          </a:prstGeom>
          <a:noFill/>
        </p:spPr>
      </p:pic>
      <p:sp>
        <p:nvSpPr>
          <p:cNvPr id="18" name="TextBox 32"/>
          <p:cNvSpPr txBox="1"/>
          <p:nvPr/>
        </p:nvSpPr>
        <p:spPr>
          <a:xfrm>
            <a:off x="-357222" y="5642282"/>
            <a:ext cx="3071834" cy="24314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indent="363538" algn="ctr"/>
            <a:endParaRPr lang="ru-RU" sz="1200" b="1" dirty="0" smtClean="0">
              <a:solidFill>
                <a:srgbClr val="FCCA21"/>
              </a:solidFill>
            </a:endParaRPr>
          </a:p>
          <a:p>
            <a:pPr indent="363538" algn="ctr"/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Сайт: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hlinkClick r:id="rId7"/>
              </a:rPr>
              <a:t>www.berossi.ru</a:t>
            </a:r>
            <a:endParaRPr lang="ru-RU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indent="363538"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E-mail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opt@berossi.ru</a:t>
            </a:r>
            <a:endParaRPr lang="ru-RU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indent="363538" algn="ctr"/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тел: +7 (499) 110 46 02</a:t>
            </a:r>
            <a:endParaRPr lang="ru-RU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/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243365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14282" y="3071810"/>
            <a:ext cx="3214678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0"/>
              </a:spcBef>
            </a:pPr>
            <a:endParaRPr lang="ru-RU" sz="800" b="1" dirty="0" smtClean="0">
              <a:solidFill>
                <a:srgbClr val="998381"/>
              </a:solidFill>
            </a:endParaRPr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998381"/>
                </a:solidFill>
              </a:rPr>
              <a:t>Цветовая гамма</a:t>
            </a:r>
            <a:r>
              <a:rPr lang="ru-RU" sz="1400" dirty="0" smtClean="0">
                <a:solidFill>
                  <a:srgbClr val="998381"/>
                </a:solidFill>
              </a:rPr>
              <a:t>: </a:t>
            </a:r>
            <a:r>
              <a:rPr lang="ru-RU" sz="1400" dirty="0" smtClean="0"/>
              <a:t>оранжевый, фиолетово-синий, снежно-белый</a:t>
            </a:r>
          </a:p>
          <a:p>
            <a:pPr marL="432000">
              <a:spcBef>
                <a:spcPts val="0"/>
              </a:spcBef>
            </a:pPr>
            <a:endParaRPr lang="ru-RU" sz="1400" dirty="0" smtClean="0">
              <a:solidFill>
                <a:srgbClr val="998381"/>
              </a:solidFill>
            </a:endParaRPr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998381"/>
                </a:solidFill>
              </a:rPr>
              <a:t>Количество в упаковке:</a:t>
            </a:r>
            <a:r>
              <a:rPr lang="ru-RU" sz="1400" dirty="0" smtClean="0">
                <a:solidFill>
                  <a:srgbClr val="998381"/>
                </a:solidFill>
              </a:rPr>
              <a:t>  </a:t>
            </a:r>
            <a:r>
              <a:rPr lang="ru-RU" sz="1400" dirty="0" smtClean="0"/>
              <a:t>12</a:t>
            </a:r>
            <a:r>
              <a:rPr lang="en-US" sz="1400" dirty="0" smtClean="0"/>
              <a:t> </a:t>
            </a:r>
            <a:r>
              <a:rPr lang="ru-RU" sz="1400" dirty="0" smtClean="0"/>
              <a:t>шт.</a:t>
            </a:r>
          </a:p>
          <a:p>
            <a:pPr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998381"/>
                </a:solidFill>
              </a:rPr>
              <a:t>Масса упаковки брутто: </a:t>
            </a:r>
            <a:r>
              <a:rPr lang="ru-RU" sz="1400" dirty="0" smtClean="0"/>
              <a:t>0,003 т</a:t>
            </a:r>
          </a:p>
          <a:p>
            <a:pPr>
              <a:spcBef>
                <a:spcPts val="0"/>
              </a:spcBef>
            </a:pPr>
            <a:endParaRPr lang="ru-RU" sz="1400" dirty="0" smtClean="0">
              <a:solidFill>
                <a:srgbClr val="0070C0"/>
              </a:solidFill>
            </a:endParaRPr>
          </a:p>
          <a:p>
            <a:pPr fontAlgn="t"/>
            <a:r>
              <a:rPr lang="ru-RU" sz="1400" b="1" dirty="0" smtClean="0">
                <a:solidFill>
                  <a:srgbClr val="998381"/>
                </a:solidFill>
              </a:rPr>
              <a:t>Объем упаковки: </a:t>
            </a:r>
            <a:r>
              <a:rPr lang="ru-RU" sz="1400" dirty="0" smtClean="0"/>
              <a:t>0,07 м</a:t>
            </a:r>
            <a:r>
              <a:rPr lang="ru-RU" sz="1400" baseline="30000" dirty="0" smtClean="0"/>
              <a:t>3</a:t>
            </a:r>
            <a:endParaRPr lang="ru-RU" sz="1400" dirty="0" smtClean="0"/>
          </a:p>
          <a:p>
            <a:pPr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pPr>
              <a:spcBef>
                <a:spcPts val="0"/>
              </a:spcBef>
            </a:pPr>
            <a:endParaRPr lang="ru-RU" sz="18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557937" y="1219200"/>
            <a:ext cx="8183617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363538" algn="ctr"/>
            <a:r>
              <a:rPr lang="ru-RU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Рукомойник </a:t>
            </a:r>
            <a:r>
              <a:rPr lang="en-US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9983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(АС 139)</a:t>
            </a:r>
            <a:endParaRPr lang="ru-RU" b="1" dirty="0">
              <a:solidFill>
                <a:srgbClr val="99838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22" name="Picture 2" descr="Рукомойник, оранжевый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57232"/>
            <a:ext cx="1069921" cy="1571636"/>
          </a:xfrm>
          <a:prstGeom prst="rect">
            <a:avLst/>
          </a:prstGeom>
          <a:noFill/>
        </p:spPr>
      </p:pic>
      <p:pic>
        <p:nvPicPr>
          <p:cNvPr id="30724" name="Picture 4" descr="Рукомойник, снежно-белый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857232"/>
            <a:ext cx="1059530" cy="1571636"/>
          </a:xfrm>
          <a:prstGeom prst="rect">
            <a:avLst/>
          </a:prstGeom>
          <a:noFill/>
        </p:spPr>
      </p:pic>
      <p:pic>
        <p:nvPicPr>
          <p:cNvPr id="30726" name="Picture 6" descr="Рукомойни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857232"/>
            <a:ext cx="1785950" cy="1190634"/>
          </a:xfrm>
          <a:prstGeom prst="rect">
            <a:avLst/>
          </a:prstGeom>
          <a:noFill/>
        </p:spPr>
      </p:pic>
      <p:pic>
        <p:nvPicPr>
          <p:cNvPr id="30728" name="Picture 8" descr="Рукомойник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2214554"/>
            <a:ext cx="1873783" cy="114300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14678" y="1801318"/>
            <a:ext cx="3143272" cy="36317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363538" algn="ctr"/>
            <a:endParaRPr lang="ru-RU" sz="1600" b="1" dirty="0" smtClean="0">
              <a:solidFill>
                <a:srgbClr val="FCCA21"/>
              </a:solidFill>
            </a:endParaRPr>
          </a:p>
          <a:p>
            <a:pPr indent="363538" algn="ctr"/>
            <a:endParaRPr lang="ru-RU" sz="1600" b="1" dirty="0" smtClean="0">
              <a:solidFill>
                <a:srgbClr val="FCCA21"/>
              </a:solidFill>
            </a:endParaRPr>
          </a:p>
          <a:p>
            <a:pPr indent="363538" algn="ctr"/>
            <a:r>
              <a:rPr lang="ru-RU" sz="1600" b="1" dirty="0" smtClean="0">
                <a:solidFill>
                  <a:srgbClr val="998381"/>
                </a:solidFill>
              </a:rPr>
              <a:t>Преимущества:</a:t>
            </a:r>
          </a:p>
          <a:p>
            <a:pPr indent="363538" algn="ctr"/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r>
              <a:rPr lang="ru-RU" sz="1400" dirty="0" smtClean="0"/>
              <a:t>Крышка плотно прилегает к рукомойнику, что препятствует появлению пыли и грязи в воде</a:t>
            </a:r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r>
              <a:rPr lang="ru-RU" sz="1400" dirty="0" smtClean="0"/>
              <a:t>Удобное углубление с шероховатой поверхностью и бортиком на крышке для мыльницы</a:t>
            </a:r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/>
            <a:endParaRPr lang="ru-RU" sz="1400" dirty="0" smtClean="0"/>
          </a:p>
          <a:p>
            <a:pPr indent="363538" algn="ctr"/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endParaRPr lang="ru-RU" sz="1400" dirty="0"/>
          </a:p>
        </p:txBody>
      </p:sp>
      <p:sp>
        <p:nvSpPr>
          <p:cNvPr id="9" name="TextBox 32"/>
          <p:cNvSpPr txBox="1"/>
          <p:nvPr/>
        </p:nvSpPr>
        <p:spPr>
          <a:xfrm>
            <a:off x="-214346" y="5642282"/>
            <a:ext cx="3071834" cy="24314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indent="363538" algn="ctr"/>
            <a:endParaRPr lang="ru-RU" sz="1200" b="1" dirty="0" smtClean="0">
              <a:solidFill>
                <a:srgbClr val="FCCA21"/>
              </a:solidFill>
            </a:endParaRPr>
          </a:p>
          <a:p>
            <a:pPr indent="363538" algn="ctr"/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Сайт: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hlinkClick r:id="rId6"/>
              </a:rPr>
              <a:t>www.berossi.ru</a:t>
            </a:r>
            <a:endParaRPr lang="ru-RU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indent="363538"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E-mail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opt@berossi.ru</a:t>
            </a:r>
            <a:endParaRPr lang="ru-RU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indent="363538" algn="ctr"/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тел: +7 (499) 110 46 02</a:t>
            </a:r>
            <a:endParaRPr lang="ru-RU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/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243365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661648" cy="1143000"/>
          </a:xfrm>
          <a:effectLst/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заказа товаров</a:t>
            </a:r>
            <a:r>
              <a:rPr lang="ru-RU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сада и огорода обращайтесь к нашим менеджерам!</a:t>
            </a:r>
            <a:endParaRPr lang="ru-RU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Объект 3"/>
          <p:cNvSpPr txBox="1">
            <a:spLocks noGrp="1"/>
          </p:cNvSpPr>
          <p:nvPr>
            <p:ph idx="1"/>
          </p:nvPr>
        </p:nvSpPr>
        <p:spPr>
          <a:xfrm>
            <a:off x="142844" y="4000504"/>
            <a:ext cx="8636351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98D90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Благодарим за сотрудничество с нами!</a:t>
            </a:r>
            <a:endParaRPr lang="ru-RU" b="1" dirty="0">
              <a:solidFill>
                <a:srgbClr val="98D90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357222" y="3286124"/>
            <a:ext cx="200023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363538" algn="ctr"/>
            <a:r>
              <a:rPr lang="ru-RU" sz="1400" b="1" dirty="0" smtClean="0">
                <a:solidFill>
                  <a:srgbClr val="998381"/>
                </a:solidFill>
              </a:rPr>
              <a:t>ИК 150</a:t>
            </a:r>
            <a:r>
              <a:rPr lang="en-US" sz="1400" b="1" dirty="0" smtClean="0">
                <a:solidFill>
                  <a:srgbClr val="998381"/>
                </a:solidFill>
              </a:rPr>
              <a:t>/</a:t>
            </a:r>
            <a:r>
              <a:rPr lang="ru-RU" sz="1400" b="1" dirty="0" smtClean="0">
                <a:solidFill>
                  <a:srgbClr val="998381"/>
                </a:solidFill>
              </a:rPr>
              <a:t>ИК 153</a:t>
            </a:r>
            <a:endParaRPr lang="ru-RU" sz="1400" b="1" dirty="0">
              <a:solidFill>
                <a:srgbClr val="99838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57290" y="3286124"/>
            <a:ext cx="214314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363538" algn="ctr"/>
            <a:r>
              <a:rPr lang="ru-RU" sz="1400" b="1" dirty="0" smtClean="0">
                <a:solidFill>
                  <a:srgbClr val="998381"/>
                </a:solidFill>
              </a:rPr>
              <a:t>ИК 149</a:t>
            </a:r>
            <a:r>
              <a:rPr lang="en-US" sz="1400" b="1" dirty="0" smtClean="0">
                <a:solidFill>
                  <a:srgbClr val="998381"/>
                </a:solidFill>
              </a:rPr>
              <a:t>/</a:t>
            </a:r>
            <a:r>
              <a:rPr lang="ru-RU" sz="1400" b="1" dirty="0" smtClean="0">
                <a:solidFill>
                  <a:srgbClr val="998381"/>
                </a:solidFill>
              </a:rPr>
              <a:t>ИК 152</a:t>
            </a:r>
            <a:endParaRPr lang="ru-RU" sz="1400" b="1" dirty="0">
              <a:solidFill>
                <a:srgbClr val="99838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72166" y="3286124"/>
            <a:ext cx="307183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363538" algn="ctr"/>
            <a:r>
              <a:rPr lang="ru-RU" sz="1400" b="1" dirty="0" smtClean="0">
                <a:solidFill>
                  <a:srgbClr val="998381"/>
                </a:solidFill>
              </a:rPr>
              <a:t>ИК 087</a:t>
            </a:r>
            <a:r>
              <a:rPr lang="en-US" sz="1400" b="1" dirty="0" smtClean="0">
                <a:solidFill>
                  <a:srgbClr val="998381"/>
                </a:solidFill>
              </a:rPr>
              <a:t>/</a:t>
            </a:r>
            <a:r>
              <a:rPr lang="ru-RU" sz="1400" b="1" dirty="0" smtClean="0">
                <a:solidFill>
                  <a:srgbClr val="998381"/>
                </a:solidFill>
              </a:rPr>
              <a:t>ИК 099</a:t>
            </a:r>
            <a:r>
              <a:rPr lang="en-US" sz="1400" b="1" dirty="0" smtClean="0">
                <a:solidFill>
                  <a:srgbClr val="998381"/>
                </a:solidFill>
              </a:rPr>
              <a:t>/</a:t>
            </a:r>
            <a:r>
              <a:rPr lang="ru-RU" sz="1400" b="1" dirty="0" smtClean="0">
                <a:solidFill>
                  <a:srgbClr val="998381"/>
                </a:solidFill>
              </a:rPr>
              <a:t>ИК</a:t>
            </a:r>
            <a:r>
              <a:rPr lang="en-US" sz="1400" b="1" dirty="0" smtClean="0">
                <a:solidFill>
                  <a:srgbClr val="998381"/>
                </a:solidFill>
              </a:rPr>
              <a:t> 098</a:t>
            </a:r>
            <a:endParaRPr lang="ru-RU" sz="1400" b="1" dirty="0">
              <a:solidFill>
                <a:srgbClr val="998381"/>
              </a:solidFill>
            </a:endParaRPr>
          </a:p>
        </p:txBody>
      </p:sp>
      <p:pic>
        <p:nvPicPr>
          <p:cNvPr id="23" name="Picture 2" descr="Ведро Practic plus 12 л, лазурно-синий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285992"/>
            <a:ext cx="1000132" cy="893589"/>
          </a:xfrm>
          <a:prstGeom prst="rect">
            <a:avLst/>
          </a:prstGeom>
          <a:noFill/>
        </p:spPr>
      </p:pic>
      <p:pic>
        <p:nvPicPr>
          <p:cNvPr id="31" name="Picture 2" descr="Ведро Practic 10 л, солнечный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2428868"/>
            <a:ext cx="1003429" cy="785818"/>
          </a:xfrm>
          <a:prstGeom prst="rect">
            <a:avLst/>
          </a:prstGeom>
          <a:noFill/>
        </p:spPr>
      </p:pic>
      <p:pic>
        <p:nvPicPr>
          <p:cNvPr id="32" name="Picture 2" descr="Ведро Practic lux 12 л, роза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2428868"/>
            <a:ext cx="1000132" cy="825506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3214678" y="3286124"/>
            <a:ext cx="214314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363538" algn="ctr"/>
            <a:r>
              <a:rPr lang="ru-RU" sz="1400" b="1" dirty="0" smtClean="0">
                <a:solidFill>
                  <a:srgbClr val="998381"/>
                </a:solidFill>
              </a:rPr>
              <a:t>ИК 151</a:t>
            </a:r>
            <a:r>
              <a:rPr lang="en-US" sz="1400" b="1" dirty="0" smtClean="0">
                <a:solidFill>
                  <a:srgbClr val="998381"/>
                </a:solidFill>
              </a:rPr>
              <a:t>/</a:t>
            </a:r>
            <a:r>
              <a:rPr lang="ru-RU" sz="1400" b="1" dirty="0" smtClean="0">
                <a:solidFill>
                  <a:srgbClr val="998381"/>
                </a:solidFill>
              </a:rPr>
              <a:t>ИК 154</a:t>
            </a:r>
            <a:endParaRPr lang="ru-RU" sz="1400" b="1" dirty="0">
              <a:solidFill>
                <a:srgbClr val="998381"/>
              </a:solidFill>
            </a:endParaRPr>
          </a:p>
        </p:txBody>
      </p:sp>
      <p:pic>
        <p:nvPicPr>
          <p:cNvPr id="34" name="Picture 8" descr="Ведро 10 л, голубая лагуна 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2428868"/>
            <a:ext cx="738728" cy="785818"/>
          </a:xfrm>
          <a:prstGeom prst="rect">
            <a:avLst/>
          </a:prstGeom>
          <a:noFill/>
        </p:spPr>
      </p:pic>
      <p:pic>
        <p:nvPicPr>
          <p:cNvPr id="35" name="Picture 2" descr="Рукомойник, оранжевый 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8" y="2357430"/>
            <a:ext cx="571504" cy="839498"/>
          </a:xfrm>
          <a:prstGeom prst="rect">
            <a:avLst/>
          </a:prstGeom>
          <a:noFill/>
        </p:spPr>
      </p:pic>
      <p:sp>
        <p:nvSpPr>
          <p:cNvPr id="36" name="TextBox 35"/>
          <p:cNvSpPr txBox="1"/>
          <p:nvPr/>
        </p:nvSpPr>
        <p:spPr>
          <a:xfrm>
            <a:off x="5072066" y="3286124"/>
            <a:ext cx="142872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363538" algn="ctr"/>
            <a:r>
              <a:rPr lang="ru-RU" sz="1400" b="1" dirty="0" smtClean="0">
                <a:solidFill>
                  <a:srgbClr val="998381"/>
                </a:solidFill>
              </a:rPr>
              <a:t>АС 139</a:t>
            </a:r>
            <a:endParaRPr lang="ru-RU" sz="1400" b="1" dirty="0">
              <a:solidFill>
                <a:srgbClr val="998381"/>
              </a:solidFill>
            </a:endParaRPr>
          </a:p>
        </p:txBody>
      </p:sp>
      <p:sp>
        <p:nvSpPr>
          <p:cNvPr id="20" name="TextBox 32"/>
          <p:cNvSpPr txBox="1"/>
          <p:nvPr/>
        </p:nvSpPr>
        <p:spPr>
          <a:xfrm>
            <a:off x="-285784" y="5642282"/>
            <a:ext cx="3071834" cy="24314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indent="363538" algn="ctr"/>
            <a:endParaRPr lang="ru-RU" sz="1200" b="1" dirty="0" smtClean="0">
              <a:solidFill>
                <a:srgbClr val="FCCA21"/>
              </a:solidFill>
            </a:endParaRPr>
          </a:p>
          <a:p>
            <a:pPr indent="363538" algn="ctr"/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Сайт: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hlinkClick r:id="rId7"/>
              </a:rPr>
              <a:t>www.berossi.ru</a:t>
            </a:r>
            <a:endParaRPr lang="ru-RU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indent="363538"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E-mail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opt@berossi.ru</a:t>
            </a:r>
            <a:endParaRPr lang="ru-RU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indent="363538" algn="ctr"/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тел: +7 (499) 110 46 02</a:t>
            </a:r>
            <a:endParaRPr lang="ru-RU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/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  <a:p>
            <a:pPr indent="363538" algn="ctr">
              <a:buFont typeface="Wingdings" pitchFamily="2" charset="2"/>
              <a:buChar char="ü"/>
            </a:pP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34368309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2">
  <a:themeElements>
    <a:clrScheme name="Презентация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Презентация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езентация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12983</TotalTime>
  <Words>502</Words>
  <Application>Microsoft Office PowerPoint</Application>
  <PresentationFormat>Экран (4:3)</PresentationFormat>
  <Paragraphs>236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Презентация2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Для заказа товаров для сада и огорода обращайтесь к нашим менеджерам!</vt:lpstr>
    </vt:vector>
  </TitlesOfParts>
  <Company>Lpr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1390</cp:revision>
  <cp:lastPrinted>2017-02-09T07:20:55Z</cp:lastPrinted>
  <dcterms:created xsi:type="dcterms:W3CDTF">2010-05-28T05:39:41Z</dcterms:created>
  <dcterms:modified xsi:type="dcterms:W3CDTF">2017-04-10T07:47:31Z</dcterms:modified>
</cp:coreProperties>
</file>