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56" r:id="rId2"/>
    <p:sldId id="427" r:id="rId3"/>
    <p:sldId id="416" r:id="rId4"/>
    <p:sldId id="428" r:id="rId5"/>
    <p:sldId id="430" r:id="rId6"/>
    <p:sldId id="429" r:id="rId7"/>
    <p:sldId id="431" r:id="rId8"/>
    <p:sldId id="432" r:id="rId9"/>
    <p:sldId id="433" r:id="rId10"/>
    <p:sldId id="434" r:id="rId11"/>
    <p:sldId id="411" r:id="rId12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CECC"/>
    <a:srgbClr val="DDEB2D"/>
    <a:srgbClr val="E2EE4C"/>
    <a:srgbClr val="E43C78"/>
    <a:srgbClr val="F97727"/>
    <a:srgbClr val="0070C0"/>
    <a:srgbClr val="898991"/>
    <a:srgbClr val="FCCA21"/>
    <a:srgbClr val="98D902"/>
    <a:srgbClr val="FE9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139" autoAdjust="0"/>
  </p:normalViewPr>
  <p:slideViewPr>
    <p:cSldViewPr>
      <p:cViewPr varScale="1">
        <p:scale>
          <a:sx n="117" d="100"/>
          <a:sy n="117" d="100"/>
        </p:scale>
        <p:origin x="-17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076" cy="500471"/>
          </a:xfrm>
          <a:prstGeom prst="rect">
            <a:avLst/>
          </a:prstGeom>
        </p:spPr>
        <p:txBody>
          <a:bodyPr vert="horz" lIns="89191" tIns="44596" rIns="89191" bIns="44596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548" y="1"/>
            <a:ext cx="2985076" cy="500471"/>
          </a:xfrm>
          <a:prstGeom prst="rect">
            <a:avLst/>
          </a:prstGeom>
        </p:spPr>
        <p:txBody>
          <a:bodyPr vert="horz" lIns="89191" tIns="44596" rIns="89191" bIns="44596" rtlCol="0"/>
          <a:lstStyle>
            <a:lvl1pPr algn="r">
              <a:defRPr sz="1200"/>
            </a:lvl1pPr>
          </a:lstStyle>
          <a:p>
            <a:pPr>
              <a:defRPr/>
            </a:pPr>
            <a:fld id="{DCBFF9E9-57A1-4F3F-B63F-DAE9A7F70A2F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8275"/>
            <a:ext cx="2985076" cy="500471"/>
          </a:xfrm>
          <a:prstGeom prst="rect">
            <a:avLst/>
          </a:prstGeom>
        </p:spPr>
        <p:txBody>
          <a:bodyPr vert="horz" lIns="89191" tIns="44596" rIns="89191" bIns="4459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548" y="9518275"/>
            <a:ext cx="2985076" cy="500471"/>
          </a:xfrm>
          <a:prstGeom prst="rect">
            <a:avLst/>
          </a:prstGeom>
        </p:spPr>
        <p:txBody>
          <a:bodyPr vert="horz" lIns="89191" tIns="44596" rIns="89191" bIns="44596" rtlCol="0" anchor="b"/>
          <a:lstStyle>
            <a:lvl1pPr algn="r">
              <a:defRPr sz="1200"/>
            </a:lvl1pPr>
          </a:lstStyle>
          <a:p>
            <a:pPr>
              <a:defRPr/>
            </a:pPr>
            <a:fld id="{ED70144F-D3DB-4644-B6C4-1DA3C3837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86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85076" cy="5004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13" tIns="48307" rIns="96613" bIns="48307" numCol="1" anchor="t" anchorCtr="0" compatLnSpc="1">
            <a:prstTxWarp prst="textNoShape">
              <a:avLst/>
            </a:prstTxWarp>
          </a:bodyPr>
          <a:lstStyle>
            <a:lvl1pPr defTabSz="96624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901548" y="1"/>
            <a:ext cx="2985076" cy="5004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13" tIns="48307" rIns="96613" bIns="48307" numCol="1" anchor="t" anchorCtr="0" compatLnSpc="1">
            <a:prstTxWarp prst="textNoShape">
              <a:avLst/>
            </a:prstTxWarp>
          </a:bodyPr>
          <a:lstStyle>
            <a:lvl1pPr algn="r" defTabSz="966244">
              <a:defRPr sz="1300">
                <a:latin typeface="Arial" charset="0"/>
              </a:defRPr>
            </a:lvl1pPr>
          </a:lstStyle>
          <a:p>
            <a:pPr>
              <a:defRPr/>
            </a:pPr>
            <a:fld id="{1D1B3522-D148-4BAD-A689-00E254DDD498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91" tIns="44596" rIns="89191" bIns="44596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8509" y="4759138"/>
            <a:ext cx="5511146" cy="450890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13" tIns="48307" rIns="96613" bIns="483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518275"/>
            <a:ext cx="2985076" cy="5004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13" tIns="48307" rIns="96613" bIns="48307" numCol="1" anchor="b" anchorCtr="0" compatLnSpc="1">
            <a:prstTxWarp prst="textNoShape">
              <a:avLst/>
            </a:prstTxWarp>
          </a:bodyPr>
          <a:lstStyle>
            <a:lvl1pPr defTabSz="96624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901548" y="9518275"/>
            <a:ext cx="2985076" cy="5004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13" tIns="48307" rIns="96613" bIns="48307" numCol="1" anchor="b" anchorCtr="0" compatLnSpc="1">
            <a:prstTxWarp prst="textNoShape">
              <a:avLst/>
            </a:prstTxWarp>
          </a:bodyPr>
          <a:lstStyle>
            <a:lvl1pPr algn="r" defTabSz="966244">
              <a:defRPr sz="1300">
                <a:latin typeface="Arial" charset="0"/>
              </a:defRPr>
            </a:lvl1pPr>
          </a:lstStyle>
          <a:p>
            <a:pPr>
              <a:defRPr/>
            </a:pPr>
            <a:fld id="{DB1FF5E7-4346-4341-8892-1FC1AAB84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93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09C-7DE5-48C4-9F7E-C96B079D8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0672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5BEA-7E3F-4B81-BD03-6C72C4374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88555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1F71B-662F-4256-9751-CBDDA7465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3714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FFBF5-66A7-4E30-BCA8-A481402FC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2325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C2404-124D-4361-8111-AEDD7E05E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1920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FB00F-6267-4958-B829-CAA870C10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63040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E77E4-A28A-49C4-A639-A75BB2990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6562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7DC99-D32E-4108-A645-B662DA76A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2876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E375B-1E89-411B-B64B-603375C26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9894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BAADC-AA38-4D12-9742-309628EFF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2857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A6549-FEE0-44AD-B42B-BB5BC0375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248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7EA9E-37B5-4D5A-8D52-138FCD343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0320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4EC27-820D-4D40-AB77-5371B527E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59013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244B4-3E32-4598-8E4E-086278849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68304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B57D8-3233-4C67-B01A-E756C8E23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8649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05CD3-D2CA-4B73-98C2-BAB82AD58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1102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C9EB3-1D10-4039-86DF-639C3EC27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20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414FC-9DC4-40B8-AE9B-A4908277C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70249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C1C51-A4E7-4FF7-8F37-362D96FFA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6466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EB427BE-7EB5-4FCB-8F11-F5029E3F6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rossi.ru/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24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12" Type="http://schemas.openxmlformats.org/officeDocument/2006/relationships/image" Target="../media/image23.jpeg"/><Relationship Id="rId2" Type="http://schemas.openxmlformats.org/officeDocument/2006/relationships/image" Target="../media/image31.jpeg"/><Relationship Id="rId16" Type="http://schemas.openxmlformats.org/officeDocument/2006/relationships/hyperlink" Target="http://www.beross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20.jpeg"/><Relationship Id="rId5" Type="http://schemas.openxmlformats.org/officeDocument/2006/relationships/image" Target="../media/image8.jpeg"/><Relationship Id="rId15" Type="http://schemas.openxmlformats.org/officeDocument/2006/relationships/image" Target="../media/image37.jpeg"/><Relationship Id="rId10" Type="http://schemas.openxmlformats.org/officeDocument/2006/relationships/image" Target="../media/image15.jpeg"/><Relationship Id="rId4" Type="http://schemas.openxmlformats.org/officeDocument/2006/relationships/image" Target="../media/image4.jpeg"/><Relationship Id="rId9" Type="http://schemas.openxmlformats.org/officeDocument/2006/relationships/image" Target="../media/image19.jpeg"/><Relationship Id="rId1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rossi.ru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erossi.ru/" TargetMode="Externa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rossi.ru/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://www.berossi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rossi.ru/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erossi.ru/" TargetMode="Externa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erossi.ru/" TargetMode="Externa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rossi.ru/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2214554"/>
            <a:ext cx="6886597" cy="1433518"/>
          </a:xfrm>
        </p:spPr>
        <p:txBody>
          <a:bodyPr/>
          <a:lstStyle/>
          <a:p>
            <a:pPr eaLnBrk="1" hangingPunct="1"/>
            <a:endParaRPr lang="en-US" sz="3400" b="1" dirty="0" smtClean="0">
              <a:latin typeface="Tahoma" pitchFamily="34" charset="0"/>
            </a:endParaRPr>
          </a:p>
          <a:p>
            <a:pPr eaLnBrk="1" hangingPunct="1"/>
            <a:r>
              <a:rPr lang="ru-RU" sz="3400" b="1" dirty="0" smtClean="0">
                <a:latin typeface="Tahoma" pitchFamily="34" charset="0"/>
              </a:rPr>
              <a:t>сделано, чтобы работать</a:t>
            </a:r>
          </a:p>
        </p:txBody>
      </p:sp>
      <p:pic>
        <p:nvPicPr>
          <p:cNvPr id="2051" name="Picture 3" descr="D:\+From Internet\berossi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928670"/>
            <a:ext cx="695007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4414" y="3571876"/>
            <a:ext cx="7057281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6ACE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Отправляемся в </a:t>
            </a:r>
            <a:r>
              <a:rPr lang="ru-RU" sz="4800" b="1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путешествие</a:t>
            </a:r>
            <a:r>
              <a:rPr lang="ru-RU" sz="4800" b="1" dirty="0" smtClean="0">
                <a:solidFill>
                  <a:srgbClr val="6ACE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вместе! </a:t>
            </a:r>
            <a:endParaRPr lang="en-US" sz="4800" b="1" dirty="0">
              <a:solidFill>
                <a:srgbClr val="6ACEC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290" name="Picture 2" descr="http://www.vodkatonik.com/wp-content/uploads/2015/07/Travel_Program_f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60993"/>
            <a:ext cx="2928926" cy="14970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4217" y="3992344"/>
            <a:ext cx="3571900" cy="2431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0"/>
              </a:spcBef>
            </a:pPr>
            <a:endParaRPr lang="ru-RU" sz="800" b="1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Цветовая гамма</a:t>
            </a:r>
            <a:r>
              <a:rPr lang="ru-RU" sz="1400" dirty="0" smtClean="0">
                <a:solidFill>
                  <a:srgbClr val="00B050"/>
                </a:solidFill>
              </a:rPr>
              <a:t>: </a:t>
            </a:r>
            <a:r>
              <a:rPr lang="ru-RU" sz="1400" dirty="0" smtClean="0"/>
              <a:t>прозрачный, </a:t>
            </a:r>
            <a:r>
              <a:rPr lang="ru-RU" sz="1400" dirty="0" err="1" smtClean="0"/>
              <a:t>сангрия</a:t>
            </a:r>
            <a:r>
              <a:rPr lang="ru-RU" sz="1400" dirty="0" smtClean="0"/>
              <a:t>, </a:t>
            </a:r>
            <a:r>
              <a:rPr lang="ru-RU" sz="1400" dirty="0" err="1" smtClean="0"/>
              <a:t>джинс</a:t>
            </a:r>
            <a:r>
              <a:rPr lang="ru-RU" sz="1400" dirty="0" smtClean="0"/>
              <a:t>, черный</a:t>
            </a:r>
          </a:p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Количество в упаковке:</a:t>
            </a:r>
            <a:r>
              <a:rPr lang="ru-RU" sz="1400" dirty="0" smtClean="0">
                <a:solidFill>
                  <a:srgbClr val="00B05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/>
              <a:t>51</a:t>
            </a:r>
            <a:r>
              <a:rPr lang="en-US" sz="1400" dirty="0" smtClean="0"/>
              <a:t> </a:t>
            </a:r>
            <a:r>
              <a:rPr lang="ru-RU" sz="1400" dirty="0" smtClean="0"/>
              <a:t>шт.</a:t>
            </a:r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Размер: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r>
              <a:rPr lang="ru-RU" sz="1400" dirty="0" smtClean="0"/>
              <a:t>73</a:t>
            </a:r>
            <a:r>
              <a:rPr lang="en-US" sz="1400" dirty="0" smtClean="0"/>
              <a:t>x</a:t>
            </a:r>
            <a:r>
              <a:rPr lang="ru-RU" sz="1400" dirty="0" smtClean="0"/>
              <a:t>73</a:t>
            </a:r>
            <a:r>
              <a:rPr lang="en-US" sz="1400" dirty="0" smtClean="0"/>
              <a:t>x20</a:t>
            </a:r>
            <a:r>
              <a:rPr lang="ru-RU" sz="1400" dirty="0" smtClean="0"/>
              <a:t> мм</a:t>
            </a:r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00034" y="785794"/>
            <a:ext cx="81836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Монетница (АС 320)</a:t>
            </a:r>
            <a:endParaRPr lang="ru-RU" b="1" dirty="0">
              <a:solidFill>
                <a:srgbClr val="6ACE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2" descr="Монетница, черный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489" y="857232"/>
            <a:ext cx="1714511" cy="1143008"/>
          </a:xfrm>
          <a:prstGeom prst="rect">
            <a:avLst/>
          </a:prstGeom>
          <a:noFill/>
        </p:spPr>
      </p:pic>
      <p:pic>
        <p:nvPicPr>
          <p:cNvPr id="40964" name="Picture 4" descr="Монетница, прозрачный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357430"/>
            <a:ext cx="1535892" cy="1023928"/>
          </a:xfrm>
          <a:prstGeom prst="rect">
            <a:avLst/>
          </a:prstGeom>
          <a:noFill/>
        </p:spPr>
      </p:pic>
      <p:pic>
        <p:nvPicPr>
          <p:cNvPr id="40966" name="Picture 6" descr="Монетница, сангр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8646" y="952493"/>
            <a:ext cx="1643042" cy="1095362"/>
          </a:xfrm>
          <a:prstGeom prst="rect">
            <a:avLst/>
          </a:prstGeom>
          <a:noFill/>
        </p:spPr>
      </p:pic>
      <p:pic>
        <p:nvPicPr>
          <p:cNvPr id="40968" name="Picture 8" descr="Монетница, джинс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357430"/>
            <a:ext cx="1502070" cy="10001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28926" y="1643050"/>
            <a:ext cx="3500462" cy="39395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endParaRPr lang="ru-RU" sz="1200" b="1" dirty="0" smtClean="0">
              <a:solidFill>
                <a:srgbClr val="FCCA21"/>
              </a:solidFill>
            </a:endParaRPr>
          </a:p>
          <a:p>
            <a:pPr indent="363538" algn="ctr"/>
            <a:r>
              <a:rPr lang="ru-RU" sz="1400" b="1" dirty="0" smtClean="0">
                <a:solidFill>
                  <a:srgbClr val="00B050"/>
                </a:solidFill>
              </a:rPr>
              <a:t>Преимущества:</a:t>
            </a:r>
          </a:p>
          <a:p>
            <a:pPr indent="363538" algn="ctr"/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Надежная защелка</a:t>
            </a: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Легко открывается благодаря удобному углублению</a:t>
            </a: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Компактность</a:t>
            </a: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Шероховатая поверхность, чтобы изделие не выскальзывало из рук</a:t>
            </a: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</p:txBody>
      </p:sp>
      <p:pic>
        <p:nvPicPr>
          <p:cNvPr id="11" name="Picture 2" descr="Монетница, черный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489" y="928670"/>
            <a:ext cx="1714511" cy="1143008"/>
          </a:xfrm>
          <a:prstGeom prst="rect">
            <a:avLst/>
          </a:prstGeom>
          <a:noFill/>
        </p:spPr>
      </p:pic>
      <p:sp>
        <p:nvSpPr>
          <p:cNvPr id="13" name="TextBox 32"/>
          <p:cNvSpPr txBox="1"/>
          <p:nvPr/>
        </p:nvSpPr>
        <p:spPr>
          <a:xfrm>
            <a:off x="-285784" y="5642282"/>
            <a:ext cx="3071834" cy="2431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indent="363538" algn="ctr"/>
            <a:endParaRPr lang="ru-RU" sz="1200" b="1" dirty="0" smtClean="0">
              <a:solidFill>
                <a:srgbClr val="FCCA21"/>
              </a:solidFill>
            </a:endParaRPr>
          </a:p>
          <a:p>
            <a:pPr indent="363538"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Сайт: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www.berossi.ru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63538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E-mail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opt@berossi.ru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363538" algn="ct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тел: +7 (499) 110 46 02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4336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661648" cy="1143000"/>
          </a:xfrm>
          <a:effectLst/>
        </p:spPr>
        <p:txBody>
          <a:bodyPr/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заказа товаров для путешествий</a:t>
            </a:r>
            <a:r>
              <a:rPr lang="en-US" sz="3200" b="1" dirty="0">
                <a:solidFill>
                  <a:srgbClr val="98D90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b="1" dirty="0">
                <a:solidFill>
                  <a:srgbClr val="98D90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обращайтесь к нашим менеджерам!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130574" y="5247987"/>
            <a:ext cx="863635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Благодарим за сотрудничество с нами!</a:t>
            </a:r>
            <a:endParaRPr lang="ru-RU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65138" y="3143248"/>
            <a:ext cx="19287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sz="1400" b="1" dirty="0" smtClean="0">
                <a:solidFill>
                  <a:srgbClr val="6ACECC"/>
                </a:solidFill>
              </a:rPr>
              <a:t>АС 254</a:t>
            </a:r>
            <a:r>
              <a:rPr lang="en-US" sz="1400" b="1" dirty="0" smtClean="0">
                <a:solidFill>
                  <a:srgbClr val="6ACECC"/>
                </a:solidFill>
              </a:rPr>
              <a:t>/</a:t>
            </a:r>
            <a:r>
              <a:rPr lang="ru-RU" sz="1400" b="1" dirty="0" smtClean="0">
                <a:solidFill>
                  <a:srgbClr val="6ACECC"/>
                </a:solidFill>
              </a:rPr>
              <a:t>АС 255</a:t>
            </a:r>
            <a:endParaRPr lang="ru-RU" sz="1400" b="1" dirty="0">
              <a:solidFill>
                <a:srgbClr val="6ACE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480" y="3143248"/>
            <a:ext cx="14287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sz="1400" b="1" dirty="0" smtClean="0">
                <a:solidFill>
                  <a:srgbClr val="6ACECC"/>
                </a:solidFill>
              </a:rPr>
              <a:t>ИК 338</a:t>
            </a:r>
            <a:endParaRPr lang="ru-RU" sz="1400" b="1" dirty="0">
              <a:solidFill>
                <a:srgbClr val="6ACE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6116" y="3143248"/>
            <a:ext cx="14287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sz="1400" b="1" dirty="0" smtClean="0">
                <a:solidFill>
                  <a:srgbClr val="6ACECC"/>
                </a:solidFill>
              </a:rPr>
              <a:t>АС 321</a:t>
            </a:r>
            <a:endParaRPr lang="ru-RU" sz="1400" b="1" dirty="0">
              <a:solidFill>
                <a:srgbClr val="6ACE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4876" y="3143248"/>
            <a:ext cx="164307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sz="1400" b="1" dirty="0" smtClean="0">
                <a:solidFill>
                  <a:srgbClr val="6ACECC"/>
                </a:solidFill>
              </a:rPr>
              <a:t>АС 262</a:t>
            </a:r>
            <a:endParaRPr lang="ru-RU" sz="1400" b="1" dirty="0">
              <a:solidFill>
                <a:srgbClr val="6ACE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857288" y="4929198"/>
            <a:ext cx="235745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sz="1400" b="1" dirty="0" smtClean="0">
                <a:solidFill>
                  <a:srgbClr val="6ACECC"/>
                </a:solidFill>
              </a:rPr>
              <a:t>АС 216</a:t>
            </a:r>
            <a:endParaRPr lang="ru-RU" sz="1400" b="1" dirty="0">
              <a:solidFill>
                <a:srgbClr val="6ACE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4929198"/>
            <a:ext cx="14287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sz="1400" b="1" dirty="0" smtClean="0">
                <a:solidFill>
                  <a:srgbClr val="6ACECC"/>
                </a:solidFill>
              </a:rPr>
              <a:t>АС 217</a:t>
            </a:r>
            <a:endParaRPr lang="ru-RU" sz="1400" b="1" dirty="0">
              <a:solidFill>
                <a:srgbClr val="6ACE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4678" y="4929198"/>
            <a:ext cx="14287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sz="1400" b="1" dirty="0" smtClean="0">
                <a:solidFill>
                  <a:srgbClr val="6ACECC"/>
                </a:solidFill>
              </a:rPr>
              <a:t>АС 219</a:t>
            </a:r>
            <a:endParaRPr lang="ru-RU" sz="1400" b="1" dirty="0">
              <a:solidFill>
                <a:srgbClr val="6ACECC"/>
              </a:solidFill>
            </a:endParaRPr>
          </a:p>
        </p:txBody>
      </p:sp>
      <p:pic>
        <p:nvPicPr>
          <p:cNvPr id="24" name="Picture 4" descr="Емкость Gusto 0.9л, салатный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270" y="2143116"/>
            <a:ext cx="1071570" cy="729340"/>
          </a:xfrm>
          <a:prstGeom prst="rect">
            <a:avLst/>
          </a:prstGeom>
          <a:noFill/>
        </p:spPr>
      </p:pic>
      <p:pic>
        <p:nvPicPr>
          <p:cNvPr id="23" name="Picture 6" descr="Дорожный набор Voyage &quot;For men&quot;, черный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46" y="1928802"/>
            <a:ext cx="857224" cy="1084734"/>
          </a:xfrm>
          <a:prstGeom prst="rect">
            <a:avLst/>
          </a:prstGeom>
          <a:noFill/>
        </p:spPr>
      </p:pic>
      <p:pic>
        <p:nvPicPr>
          <p:cNvPr id="31" name="Picture 2" descr="Дорожный набор Voyage &quot;For women&quot;, киви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432" y="2000240"/>
            <a:ext cx="857256" cy="960719"/>
          </a:xfrm>
          <a:prstGeom prst="rect">
            <a:avLst/>
          </a:prstGeom>
          <a:noFill/>
        </p:spPr>
      </p:pic>
      <p:pic>
        <p:nvPicPr>
          <p:cNvPr id="32" name="Picture 12" descr="Таблетница, снежно-белый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071678"/>
            <a:ext cx="928694" cy="718632"/>
          </a:xfrm>
          <a:prstGeom prst="rect">
            <a:avLst/>
          </a:prstGeom>
          <a:noFill/>
        </p:spPr>
      </p:pic>
      <p:pic>
        <p:nvPicPr>
          <p:cNvPr id="33" name="Picture 14" descr="Аптечка малая, прозрачный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4606" y="2071678"/>
            <a:ext cx="1071570" cy="733180"/>
          </a:xfrm>
          <a:prstGeom prst="rect">
            <a:avLst/>
          </a:prstGeom>
          <a:noFill/>
        </p:spPr>
      </p:pic>
      <p:pic>
        <p:nvPicPr>
          <p:cNvPr id="34" name="Picture 2" descr="Футляр для зубной щетки Voyage, черный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2143116"/>
            <a:ext cx="1110586" cy="447011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6072198" y="3143248"/>
            <a:ext cx="164307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sz="1400" b="1" dirty="0" smtClean="0">
                <a:solidFill>
                  <a:srgbClr val="6ACECC"/>
                </a:solidFill>
              </a:rPr>
              <a:t>АС 214</a:t>
            </a:r>
            <a:endParaRPr lang="ru-RU" sz="1400" b="1" dirty="0">
              <a:solidFill>
                <a:srgbClr val="6ACECC"/>
              </a:solidFill>
            </a:endParaRPr>
          </a:p>
        </p:txBody>
      </p:sp>
      <p:pic>
        <p:nvPicPr>
          <p:cNvPr id="36" name="Picture 14" descr="Футляр для бритвенного станка Voyage, прозрачный 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2071678"/>
            <a:ext cx="1011481" cy="530532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7286644" y="3143248"/>
            <a:ext cx="164307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sz="1400" b="1" dirty="0" smtClean="0">
                <a:solidFill>
                  <a:srgbClr val="6ACECC"/>
                </a:solidFill>
              </a:rPr>
              <a:t>АС 215</a:t>
            </a:r>
            <a:endParaRPr lang="ru-RU" sz="1400" b="1" dirty="0">
              <a:solidFill>
                <a:srgbClr val="6ACECC"/>
              </a:solidFill>
            </a:endParaRPr>
          </a:p>
        </p:txBody>
      </p:sp>
      <p:pic>
        <p:nvPicPr>
          <p:cNvPr id="38" name="Picture 10" descr="Футляр женский Voya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714752"/>
            <a:ext cx="1071570" cy="831713"/>
          </a:xfrm>
          <a:prstGeom prst="rect">
            <a:avLst/>
          </a:prstGeom>
          <a:noFill/>
        </p:spPr>
      </p:pic>
      <p:pic>
        <p:nvPicPr>
          <p:cNvPr id="39" name="Picture 2" descr="Мыльница Voyage, черный 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5853" y="3786190"/>
            <a:ext cx="928694" cy="652596"/>
          </a:xfrm>
          <a:prstGeom prst="rect">
            <a:avLst/>
          </a:prstGeom>
          <a:noFill/>
        </p:spPr>
      </p:pic>
      <p:pic>
        <p:nvPicPr>
          <p:cNvPr id="40" name="Picture 2" descr="Футляр для зубных принадлежностей Travel, салатный 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3857628"/>
            <a:ext cx="1105736" cy="508638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2071670" y="4929198"/>
            <a:ext cx="14287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sz="1400" b="1" dirty="0" smtClean="0">
                <a:solidFill>
                  <a:srgbClr val="6ACECC"/>
                </a:solidFill>
              </a:rPr>
              <a:t>АС 181</a:t>
            </a:r>
            <a:endParaRPr lang="ru-RU" sz="1400" b="1" dirty="0">
              <a:solidFill>
                <a:srgbClr val="6ACECC"/>
              </a:solidFill>
            </a:endParaRPr>
          </a:p>
        </p:txBody>
      </p:sp>
      <p:pic>
        <p:nvPicPr>
          <p:cNvPr id="42" name="Picture 8" descr="Футляр для зубных принадлежностей Dent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14744" y="3857629"/>
            <a:ext cx="1000132" cy="515068"/>
          </a:xfrm>
          <a:prstGeom prst="rect">
            <a:avLst/>
          </a:prstGeom>
          <a:noFill/>
        </p:spPr>
      </p:pic>
      <p:pic>
        <p:nvPicPr>
          <p:cNvPr id="43" name="Picture 2" descr="Миска складная Compact 1.4 л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29190" y="3786190"/>
            <a:ext cx="857256" cy="671224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4357686" y="4944587"/>
            <a:ext cx="200026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sz="1200" b="1" dirty="0" smtClean="0">
                <a:solidFill>
                  <a:srgbClr val="6ACECC"/>
                </a:solidFill>
              </a:rPr>
              <a:t>ИК 222</a:t>
            </a:r>
            <a:r>
              <a:rPr lang="en-US" sz="1200" b="1" dirty="0" smtClean="0">
                <a:solidFill>
                  <a:srgbClr val="6ACECC"/>
                </a:solidFill>
              </a:rPr>
              <a:t>/</a:t>
            </a:r>
            <a:r>
              <a:rPr lang="ru-RU" sz="1200" b="1" dirty="0" smtClean="0">
                <a:solidFill>
                  <a:srgbClr val="6ACECC"/>
                </a:solidFill>
              </a:rPr>
              <a:t>ИК 223</a:t>
            </a:r>
            <a:endParaRPr lang="ru-RU" sz="1200" b="1" dirty="0">
              <a:solidFill>
                <a:srgbClr val="6ACECC"/>
              </a:solidFill>
            </a:endParaRPr>
          </a:p>
        </p:txBody>
      </p:sp>
      <p:pic>
        <p:nvPicPr>
          <p:cNvPr id="45" name="Picture 4" descr="Ланч-бокс 0.7л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86512" y="3786190"/>
            <a:ext cx="1143008" cy="600079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5929322" y="4786322"/>
            <a:ext cx="20002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sz="1200" b="1" dirty="0" smtClean="0">
                <a:solidFill>
                  <a:srgbClr val="6ACECC"/>
                </a:solidFill>
              </a:rPr>
              <a:t>ИК 181</a:t>
            </a:r>
            <a:r>
              <a:rPr lang="en-US" sz="1200" b="1" dirty="0" smtClean="0">
                <a:solidFill>
                  <a:srgbClr val="6ACECC"/>
                </a:solidFill>
              </a:rPr>
              <a:t>/</a:t>
            </a:r>
            <a:r>
              <a:rPr lang="ru-RU" sz="1200" b="1" dirty="0" smtClean="0">
                <a:solidFill>
                  <a:srgbClr val="6ACECC"/>
                </a:solidFill>
              </a:rPr>
              <a:t>ИК 182</a:t>
            </a:r>
            <a:r>
              <a:rPr lang="en-US" sz="1200" b="1" dirty="0" smtClean="0">
                <a:solidFill>
                  <a:srgbClr val="6ACECC"/>
                </a:solidFill>
              </a:rPr>
              <a:t>/</a:t>
            </a:r>
            <a:r>
              <a:rPr lang="ru-RU" sz="1200" b="1" dirty="0" smtClean="0">
                <a:solidFill>
                  <a:srgbClr val="6ACECC"/>
                </a:solidFill>
              </a:rPr>
              <a:t>ИК 183</a:t>
            </a:r>
            <a:endParaRPr lang="ru-RU" sz="1400" b="1" dirty="0">
              <a:solidFill>
                <a:srgbClr val="6ACECC"/>
              </a:solidFill>
            </a:endParaRPr>
          </a:p>
        </p:txBody>
      </p:sp>
      <p:pic>
        <p:nvPicPr>
          <p:cNvPr id="47" name="Picture 8" descr="Монетница, джинс 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86711" y="3786190"/>
            <a:ext cx="965616" cy="642942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7500958" y="4786322"/>
            <a:ext cx="14287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sz="1400" b="1" dirty="0" smtClean="0">
                <a:solidFill>
                  <a:srgbClr val="6ACECC"/>
                </a:solidFill>
              </a:rPr>
              <a:t>АС 320</a:t>
            </a:r>
            <a:endParaRPr lang="ru-RU" sz="1400" b="1" dirty="0">
              <a:solidFill>
                <a:srgbClr val="6ACECC"/>
              </a:solidFill>
            </a:endParaRPr>
          </a:p>
        </p:txBody>
      </p:sp>
      <p:sp>
        <p:nvSpPr>
          <p:cNvPr id="51" name="TextBox 32"/>
          <p:cNvSpPr txBox="1"/>
          <p:nvPr/>
        </p:nvSpPr>
        <p:spPr>
          <a:xfrm>
            <a:off x="-285784" y="5929330"/>
            <a:ext cx="3071834" cy="2431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indent="363538" algn="ctr"/>
            <a:endParaRPr lang="ru-RU" sz="1200" b="1" dirty="0" smtClean="0">
              <a:solidFill>
                <a:srgbClr val="FCCA21"/>
              </a:solidFill>
            </a:endParaRPr>
          </a:p>
          <a:p>
            <a:pPr indent="363538"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Сайт: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hlinkClick r:id="rId16"/>
              </a:rPr>
              <a:t>www.berossi.ru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63538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E-mail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opt@berossi.ru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363538" algn="ct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тел: +7 (499) 110 46 02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436830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5752" y="1643050"/>
            <a:ext cx="3071802" cy="4944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0"/>
              </a:spcBef>
            </a:pPr>
            <a:endParaRPr lang="ru-RU" sz="800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Цветовая гамма: </a:t>
            </a:r>
            <a:r>
              <a:rPr lang="ru-RU" sz="1400" dirty="0" err="1" smtClean="0"/>
              <a:t>джинс</a:t>
            </a:r>
            <a:r>
              <a:rPr lang="ru-RU" sz="1400" dirty="0" smtClean="0"/>
              <a:t>, черный</a:t>
            </a:r>
          </a:p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Количество в упаковке:</a:t>
            </a:r>
            <a:r>
              <a:rPr lang="ru-RU" sz="1400" dirty="0" smtClean="0">
                <a:solidFill>
                  <a:srgbClr val="00B050"/>
                </a:solidFill>
              </a:rPr>
              <a:t>  </a:t>
            </a:r>
            <a:r>
              <a:rPr lang="ru-RU" sz="1400" dirty="0" smtClean="0"/>
              <a:t>20</a:t>
            </a:r>
            <a:r>
              <a:rPr lang="en-US" sz="1400" dirty="0" smtClean="0"/>
              <a:t> </a:t>
            </a:r>
            <a:r>
              <a:rPr lang="ru-RU" sz="1400" dirty="0" smtClean="0"/>
              <a:t>шт.</a:t>
            </a:r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Масса упаковки брутто: </a:t>
            </a:r>
            <a:r>
              <a:rPr lang="ru-RU" sz="1400" dirty="0" smtClean="0"/>
              <a:t>0,03 т</a:t>
            </a:r>
          </a:p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Объем упаковки: </a:t>
            </a:r>
            <a:r>
              <a:rPr lang="ru-RU" sz="1400" dirty="0" smtClean="0"/>
              <a:t>0,04 м</a:t>
            </a:r>
            <a:r>
              <a:rPr lang="ru-RU" sz="1400" baseline="30000" dirty="0" smtClean="0"/>
              <a:t>3</a:t>
            </a:r>
          </a:p>
          <a:p>
            <a:pPr>
              <a:spcBef>
                <a:spcPts val="0"/>
              </a:spcBef>
            </a:pPr>
            <a:endParaRPr lang="ru-RU" sz="1400" baseline="300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Состав набора:</a:t>
            </a:r>
          </a:p>
          <a:p>
            <a:pPr>
              <a:spcBef>
                <a:spcPts val="0"/>
              </a:spcBef>
            </a:pPr>
            <a:endParaRPr lang="ru-RU" sz="1400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ru-RU" sz="1400" dirty="0" smtClean="0"/>
              <a:t>косметичка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футляр для бритвенного станка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мыльница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футляр для зубной щетки</a:t>
            </a:r>
          </a:p>
          <a:p>
            <a:pPr>
              <a:spcBef>
                <a:spcPts val="0"/>
              </a:spcBef>
            </a:pPr>
            <a:endParaRPr lang="ru-RU" sz="1400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 fontAlgn="t"/>
            <a:endParaRPr lang="ru-RU" sz="1400" dirty="0" smtClean="0"/>
          </a:p>
          <a:p>
            <a:pPr fontAlgn="t"/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0" y="785794"/>
            <a:ext cx="350046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Дорожный набор </a:t>
            </a:r>
            <a:r>
              <a:rPr lang="en-US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Voyage for Men </a:t>
            </a:r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(АС 254)</a:t>
            </a:r>
            <a:endParaRPr lang="ru-RU" b="1" dirty="0">
              <a:solidFill>
                <a:srgbClr val="6ACE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857232"/>
            <a:ext cx="442912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Дорожный набор </a:t>
            </a:r>
            <a:r>
              <a:rPr lang="en-US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Voyage for </a:t>
            </a:r>
            <a:r>
              <a:rPr lang="en-US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 </a:t>
            </a:r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 255)</a:t>
            </a:r>
            <a:endParaRPr lang="ru-RU" b="1" dirty="0">
              <a:solidFill>
                <a:srgbClr val="6ACE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1643049"/>
            <a:ext cx="3071802" cy="56630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0"/>
              </a:spcBef>
            </a:pPr>
            <a:endParaRPr lang="ru-RU" sz="800" b="1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Цветовая гамма</a:t>
            </a:r>
            <a:r>
              <a:rPr lang="ru-RU" sz="1400" dirty="0" smtClean="0">
                <a:solidFill>
                  <a:srgbClr val="00B050"/>
                </a:solidFill>
              </a:rPr>
              <a:t>: </a:t>
            </a:r>
            <a:r>
              <a:rPr lang="ru-RU" sz="1400" dirty="0" smtClean="0"/>
              <a:t>киви, </a:t>
            </a:r>
            <a:r>
              <a:rPr lang="ru-RU" sz="1400" dirty="0" err="1" smtClean="0"/>
              <a:t>сангрия</a:t>
            </a:r>
            <a:endParaRPr lang="ru-RU" sz="1400" dirty="0" smtClean="0"/>
          </a:p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Количество в упаковке:</a:t>
            </a:r>
            <a:r>
              <a:rPr lang="ru-RU" sz="1400" dirty="0" smtClean="0">
                <a:solidFill>
                  <a:srgbClr val="00B050"/>
                </a:solidFill>
              </a:rPr>
              <a:t>  </a:t>
            </a:r>
            <a:r>
              <a:rPr lang="ru-RU" sz="1400" dirty="0" smtClean="0"/>
              <a:t>18</a:t>
            </a:r>
            <a:r>
              <a:rPr lang="en-US" sz="1400" dirty="0" smtClean="0"/>
              <a:t> </a:t>
            </a:r>
            <a:r>
              <a:rPr lang="ru-RU" sz="1400" dirty="0" smtClean="0"/>
              <a:t>шт.</a:t>
            </a:r>
          </a:p>
          <a:p>
            <a:pPr fontAlgn="t"/>
            <a:endParaRPr lang="ru-RU" sz="1400" dirty="0" smtClean="0">
              <a:solidFill>
                <a:srgbClr val="00B050"/>
              </a:solidFill>
            </a:endParaRPr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Масса упаковки брутто: </a:t>
            </a:r>
            <a:r>
              <a:rPr lang="ru-RU" sz="1400" dirty="0" smtClean="0"/>
              <a:t>0,03 т</a:t>
            </a:r>
          </a:p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Объем упаковки: </a:t>
            </a:r>
            <a:r>
              <a:rPr lang="ru-RU" sz="1400" dirty="0" smtClean="0"/>
              <a:t>0,04 м</a:t>
            </a:r>
            <a:r>
              <a:rPr lang="ru-RU" sz="1400" baseline="30000" dirty="0" smtClean="0"/>
              <a:t>3</a:t>
            </a:r>
          </a:p>
          <a:p>
            <a:pPr>
              <a:spcBef>
                <a:spcPts val="0"/>
              </a:spcBef>
            </a:pPr>
            <a:endParaRPr lang="ru-RU" sz="1400" baseline="300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Состав набора:</a:t>
            </a:r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 </a:t>
            </a: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>косметичка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футляр для бритвенного станка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мыльница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футляр для зубной щетки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футляр женский</a:t>
            </a:r>
          </a:p>
          <a:p>
            <a:pPr>
              <a:spcBef>
                <a:spcPts val="0"/>
              </a:spcBef>
            </a:pPr>
            <a:endParaRPr lang="ru-RU" sz="1400" baseline="30000" dirty="0" smtClean="0"/>
          </a:p>
          <a:p>
            <a:pPr>
              <a:spcBef>
                <a:spcPts val="0"/>
              </a:spcBef>
            </a:pPr>
            <a:endParaRPr lang="ru-RU" sz="1400" baseline="30000" dirty="0" smtClean="0"/>
          </a:p>
          <a:p>
            <a:pPr>
              <a:spcBef>
                <a:spcPts val="0"/>
              </a:spcBef>
            </a:pPr>
            <a:endParaRPr lang="ru-RU" sz="1400" baseline="30000" dirty="0" smtClean="0"/>
          </a:p>
          <a:p>
            <a:pPr>
              <a:spcBef>
                <a:spcPts val="0"/>
              </a:spcBef>
            </a:pPr>
            <a:endParaRPr lang="ru-RU" sz="1400" baseline="30000" dirty="0" smtClean="0"/>
          </a:p>
          <a:p>
            <a:pPr>
              <a:spcBef>
                <a:spcPts val="0"/>
              </a:spcBef>
            </a:pPr>
            <a:endParaRPr lang="ru-RU" sz="1400" baseline="30000" dirty="0" smtClean="0"/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 fontAlgn="t"/>
            <a:endParaRPr lang="ru-RU" sz="1400" dirty="0" smtClean="0"/>
          </a:p>
          <a:p>
            <a:pPr fontAlgn="t"/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</p:txBody>
      </p:sp>
      <p:pic>
        <p:nvPicPr>
          <p:cNvPr id="2" name="Picture 2" descr="Дорожный набор Voyage &quot;For women&quot;, кив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83" y="3143248"/>
            <a:ext cx="1214446" cy="1361018"/>
          </a:xfrm>
          <a:prstGeom prst="rect">
            <a:avLst/>
          </a:prstGeom>
          <a:noFill/>
        </p:spPr>
      </p:pic>
      <p:pic>
        <p:nvPicPr>
          <p:cNvPr id="3" name="Picture 4" descr="Дорожный набор Voyage &quot;For women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5706" y="2071678"/>
            <a:ext cx="1214446" cy="737022"/>
          </a:xfrm>
          <a:prstGeom prst="rect">
            <a:avLst/>
          </a:prstGeom>
          <a:noFill/>
        </p:spPr>
      </p:pic>
      <p:pic>
        <p:nvPicPr>
          <p:cNvPr id="1030" name="Picture 6" descr="Дорожный набор Voyage &quot;For men&quot;, черный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209023"/>
            <a:ext cx="1000132" cy="1265570"/>
          </a:xfrm>
          <a:prstGeom prst="rect">
            <a:avLst/>
          </a:prstGeom>
          <a:noFill/>
        </p:spPr>
      </p:pic>
      <p:pic>
        <p:nvPicPr>
          <p:cNvPr id="1032" name="Picture 8" descr="Дорожный набор Voyage &quot;For men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493680"/>
            <a:ext cx="1285884" cy="80689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2844" y="5154524"/>
            <a:ext cx="428624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 личные предметы гигиены в индивидуальных футлярах и удобной косметичке будут всегда под рукой!</a:t>
            </a:r>
            <a:endParaRPr lang="ru-RU" dirty="0">
              <a:solidFill>
                <a:srgbClr val="6ACE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57950" y="5642282"/>
            <a:ext cx="3071834" cy="2431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indent="363538" algn="ctr"/>
            <a:endParaRPr lang="ru-RU" sz="1200" b="1" dirty="0" smtClean="0">
              <a:solidFill>
                <a:srgbClr val="FCCA21"/>
              </a:solidFill>
            </a:endParaRPr>
          </a:p>
          <a:p>
            <a:pPr indent="363538"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Сайт: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www.berossi.ru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63538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E-mail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opt@berossi.ru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363538" algn="ct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тел: +7 (499) 110 46 02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4336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43538" y="1214422"/>
            <a:ext cx="3500462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0"/>
              </a:spcBef>
            </a:pPr>
            <a:endParaRPr lang="ru-RU" sz="800" b="1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Цветовая гамма</a:t>
            </a:r>
            <a:r>
              <a:rPr lang="ru-RU" sz="1400" dirty="0" smtClean="0">
                <a:solidFill>
                  <a:srgbClr val="00B050"/>
                </a:solidFill>
              </a:rPr>
              <a:t>:</a:t>
            </a:r>
            <a:r>
              <a:rPr lang="ru-RU" sz="1400" dirty="0" smtClean="0"/>
              <a:t> прозрачный, роза, снежно-белый </a:t>
            </a:r>
          </a:p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Количество в упаковке:</a:t>
            </a:r>
            <a:r>
              <a:rPr lang="ru-RU" sz="1400" dirty="0" smtClean="0">
                <a:solidFill>
                  <a:srgbClr val="00B050"/>
                </a:solidFill>
              </a:rPr>
              <a:t>  </a:t>
            </a:r>
            <a:r>
              <a:rPr lang="ru-RU" sz="1400" dirty="0" smtClean="0"/>
              <a:t>18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 </a:t>
            </a:r>
            <a:r>
              <a:rPr lang="ru-RU" sz="1400" dirty="0" smtClean="0"/>
              <a:t>шт.</a:t>
            </a:r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Размер: </a:t>
            </a:r>
            <a:r>
              <a:rPr lang="ru-RU" sz="1400" dirty="0" smtClean="0"/>
              <a:t>200</a:t>
            </a:r>
            <a:r>
              <a:rPr lang="en-US" sz="1400" dirty="0" smtClean="0"/>
              <a:t>x</a:t>
            </a:r>
            <a:r>
              <a:rPr lang="ru-RU" sz="1400" dirty="0" smtClean="0"/>
              <a:t>197</a:t>
            </a:r>
            <a:r>
              <a:rPr lang="en-US" sz="1400" dirty="0" smtClean="0"/>
              <a:t>x</a:t>
            </a:r>
            <a:r>
              <a:rPr lang="ru-RU" sz="1400" dirty="0" smtClean="0"/>
              <a:t>65 мм</a:t>
            </a:r>
          </a:p>
          <a:p>
            <a:pPr fontAlgn="t"/>
            <a:endParaRPr lang="ru-RU" sz="1400" dirty="0" smtClean="0">
              <a:solidFill>
                <a:srgbClr val="0070C0"/>
              </a:solidFill>
            </a:endParaRPr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Объем упаковки: </a:t>
            </a:r>
            <a:r>
              <a:rPr lang="ru-RU" sz="1400" dirty="0" smtClean="0"/>
              <a:t>0,03 м</a:t>
            </a:r>
            <a:r>
              <a:rPr lang="ru-RU" sz="1400" baseline="30000" dirty="0" smtClean="0"/>
              <a:t>3</a:t>
            </a: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72001" y="758828"/>
            <a:ext cx="457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Аптечка малая (АС 262) </a:t>
            </a:r>
            <a:endParaRPr lang="ru-RU" b="1" dirty="0">
              <a:solidFill>
                <a:srgbClr val="6ACE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785794"/>
            <a:ext cx="426405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b="1" dirty="0" err="1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Таблетница</a:t>
            </a:r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(АС 321)</a:t>
            </a:r>
            <a:endParaRPr lang="ru-RU" b="1" dirty="0">
              <a:solidFill>
                <a:srgbClr val="6ACE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9234" y="1857363"/>
            <a:ext cx="3500462" cy="2431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0"/>
              </a:spcBef>
            </a:pPr>
            <a:endParaRPr lang="ru-RU" sz="800" b="1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Цветовая гамма</a:t>
            </a:r>
            <a:r>
              <a:rPr lang="ru-RU" sz="1400" dirty="0" smtClean="0">
                <a:solidFill>
                  <a:srgbClr val="00B050"/>
                </a:solidFill>
              </a:rPr>
              <a:t>: </a:t>
            </a:r>
            <a:r>
              <a:rPr lang="ru-RU" sz="1400" dirty="0" smtClean="0"/>
              <a:t>снежно-белый, прозрачный</a:t>
            </a:r>
          </a:p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Количество в упаковке:</a:t>
            </a:r>
            <a:r>
              <a:rPr lang="ru-RU" sz="1400" dirty="0" smtClean="0">
                <a:solidFill>
                  <a:srgbClr val="00B050"/>
                </a:solidFill>
              </a:rPr>
              <a:t>  </a:t>
            </a:r>
            <a:r>
              <a:rPr lang="ru-RU" sz="1400" dirty="0" smtClean="0"/>
              <a:t>51</a:t>
            </a:r>
            <a:r>
              <a:rPr lang="en-US" sz="1400" dirty="0" smtClean="0"/>
              <a:t> </a:t>
            </a:r>
            <a:r>
              <a:rPr lang="ru-RU" sz="1400" dirty="0" smtClean="0"/>
              <a:t>шт.</a:t>
            </a:r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Размер: </a:t>
            </a:r>
            <a:r>
              <a:rPr lang="ru-RU" sz="1400" dirty="0" smtClean="0"/>
              <a:t>73</a:t>
            </a:r>
            <a:r>
              <a:rPr lang="en-US" sz="1400" dirty="0" smtClean="0"/>
              <a:t>x</a:t>
            </a:r>
            <a:r>
              <a:rPr lang="ru-RU" sz="1400" dirty="0" smtClean="0"/>
              <a:t>73</a:t>
            </a:r>
            <a:r>
              <a:rPr lang="en-US" sz="1400" dirty="0" smtClean="0"/>
              <a:t>x</a:t>
            </a:r>
            <a:r>
              <a:rPr lang="ru-RU" sz="1400" dirty="0" smtClean="0"/>
              <a:t>20 мм</a:t>
            </a:r>
          </a:p>
          <a:p>
            <a:pPr fontAlgn="t"/>
            <a:endParaRPr lang="ru-RU" sz="1400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</p:txBody>
      </p:sp>
      <p:pic>
        <p:nvPicPr>
          <p:cNvPr id="10252" name="Picture 12" descr="Таблетница, снежно-белый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4" y="857231"/>
            <a:ext cx="1214414" cy="9397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14348" y="3357562"/>
            <a:ext cx="3500462" cy="39395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endParaRPr lang="ru-RU" sz="1200" b="1" dirty="0" smtClean="0">
              <a:solidFill>
                <a:srgbClr val="FCCA21"/>
              </a:solidFill>
            </a:endParaRPr>
          </a:p>
          <a:p>
            <a:pPr indent="363538" algn="ctr"/>
            <a:r>
              <a:rPr lang="ru-RU" sz="1400" b="1" dirty="0" smtClean="0">
                <a:solidFill>
                  <a:srgbClr val="00B050"/>
                </a:solidFill>
              </a:rPr>
              <a:t>Преимущества:</a:t>
            </a:r>
          </a:p>
          <a:p>
            <a:pPr indent="363538" algn="ctr"/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Надежная защелка</a:t>
            </a: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Легко открывается благодаря удобному углублению</a:t>
            </a: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Компактность</a:t>
            </a: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Шероховатая поверхность, чтобы изделие не выскальзывало из рук</a:t>
            </a: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</p:txBody>
      </p:sp>
      <p:pic>
        <p:nvPicPr>
          <p:cNvPr id="10254" name="Picture 14" descr="Аптечка малая, прозрачный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14422"/>
            <a:ext cx="1071570" cy="733180"/>
          </a:xfrm>
          <a:prstGeom prst="rect">
            <a:avLst/>
          </a:prstGeom>
          <a:noFill/>
        </p:spPr>
      </p:pic>
      <p:pic>
        <p:nvPicPr>
          <p:cNvPr id="10256" name="Picture 16" descr="Аптечка мал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143116"/>
            <a:ext cx="998527" cy="976581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714876" y="3357562"/>
            <a:ext cx="3500462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endParaRPr lang="ru-RU" sz="1200" b="1" dirty="0" smtClean="0">
              <a:solidFill>
                <a:srgbClr val="FCCA21"/>
              </a:solidFill>
            </a:endParaRPr>
          </a:p>
          <a:p>
            <a:pPr indent="363538" algn="ctr"/>
            <a:r>
              <a:rPr lang="ru-RU" sz="1400" b="1" dirty="0" smtClean="0">
                <a:solidFill>
                  <a:srgbClr val="00B050"/>
                </a:solidFill>
              </a:rPr>
              <a:t>Преимущества:</a:t>
            </a:r>
          </a:p>
          <a:p>
            <a:pPr indent="363538" algn="ctr"/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Надежная защелка</a:t>
            </a: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Ручка с возможностью фиксации</a:t>
            </a: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Вместительность: удобно хранить перевязочный материал, термометр, тонометр, таблетки в блистерной упаковке, баночки</a:t>
            </a: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Яркая наклейка и цветовая гамма делают аптечку заметной</a:t>
            </a:r>
          </a:p>
          <a:p>
            <a:pPr indent="363538"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</p:txBody>
      </p:sp>
      <p:sp>
        <p:nvSpPr>
          <p:cNvPr id="11" name="TextBox 32"/>
          <p:cNvSpPr txBox="1"/>
          <p:nvPr/>
        </p:nvSpPr>
        <p:spPr>
          <a:xfrm>
            <a:off x="-357222" y="5929330"/>
            <a:ext cx="3071834" cy="2431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indent="363538" algn="ctr"/>
            <a:endParaRPr lang="ru-RU" sz="1200" b="1" dirty="0" smtClean="0">
              <a:solidFill>
                <a:srgbClr val="FCCA21"/>
              </a:solidFill>
            </a:endParaRPr>
          </a:p>
          <a:p>
            <a:pPr indent="363538"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Сайт: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www.berossi.ru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63538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E-mail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opt@berossi.ru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363538" algn="ct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тел: +7 (499) 110 46 02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4336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86380" y="2285992"/>
            <a:ext cx="3500462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0"/>
              </a:spcBef>
            </a:pPr>
            <a:endParaRPr lang="ru-RU" sz="800" b="1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Цветовая гамма</a:t>
            </a:r>
            <a:r>
              <a:rPr lang="ru-RU" sz="1400" dirty="0" smtClean="0">
                <a:solidFill>
                  <a:srgbClr val="00B050"/>
                </a:solidFill>
              </a:rPr>
              <a:t>: </a:t>
            </a:r>
            <a:r>
              <a:rPr lang="ru-RU" sz="1400" dirty="0" err="1" smtClean="0"/>
              <a:t>джинс</a:t>
            </a:r>
            <a:r>
              <a:rPr lang="ru-RU" sz="1400" dirty="0" smtClean="0"/>
              <a:t>, киви, прозрачный, </a:t>
            </a:r>
            <a:r>
              <a:rPr lang="ru-RU" sz="1400" dirty="0" err="1" smtClean="0"/>
              <a:t>сангрия</a:t>
            </a:r>
            <a:r>
              <a:rPr lang="ru-RU" sz="1400" dirty="0" smtClean="0"/>
              <a:t>, черный</a:t>
            </a:r>
          </a:p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Количество в упаковке:</a:t>
            </a:r>
            <a:r>
              <a:rPr lang="ru-RU" sz="1400" dirty="0" smtClean="0">
                <a:solidFill>
                  <a:srgbClr val="00B050"/>
                </a:solidFill>
              </a:rPr>
              <a:t>  </a:t>
            </a:r>
            <a:r>
              <a:rPr lang="ru-RU" sz="1400" dirty="0" smtClean="0"/>
              <a:t>24</a:t>
            </a:r>
            <a:r>
              <a:rPr lang="en-US" sz="1400" dirty="0" smtClean="0"/>
              <a:t> </a:t>
            </a:r>
            <a:r>
              <a:rPr lang="ru-RU" sz="1400" dirty="0" smtClean="0"/>
              <a:t>шт.</a:t>
            </a:r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Размер: </a:t>
            </a:r>
            <a:r>
              <a:rPr lang="ru-RU" sz="1400" dirty="0" smtClean="0"/>
              <a:t>159</a:t>
            </a:r>
            <a:r>
              <a:rPr lang="en-US" sz="1400" dirty="0" smtClean="0"/>
              <a:t>x</a:t>
            </a:r>
            <a:r>
              <a:rPr lang="ru-RU" sz="1400" dirty="0" smtClean="0"/>
              <a:t>58</a:t>
            </a:r>
            <a:r>
              <a:rPr lang="en-US" sz="1400" dirty="0" smtClean="0"/>
              <a:t>x</a:t>
            </a:r>
            <a:r>
              <a:rPr lang="ru-RU" sz="1400" dirty="0" smtClean="0"/>
              <a:t>30мм</a:t>
            </a:r>
          </a:p>
          <a:p>
            <a:pPr fontAlgn="t"/>
            <a:endParaRPr lang="ru-RU" sz="1400" dirty="0" smtClean="0">
              <a:solidFill>
                <a:srgbClr val="0070C0"/>
              </a:solidFill>
            </a:endParaRPr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Объем упаковки: </a:t>
            </a:r>
            <a:r>
              <a:rPr lang="ru-RU" sz="1400" dirty="0" smtClean="0"/>
              <a:t>0,01 м</a:t>
            </a:r>
            <a:r>
              <a:rPr lang="ru-RU" sz="1400" baseline="30000" dirty="0" smtClean="0"/>
              <a:t>3</a:t>
            </a: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28596" y="857232"/>
            <a:ext cx="81836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Серия </a:t>
            </a:r>
            <a:r>
              <a:rPr lang="en-US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Voyage</a:t>
            </a:r>
            <a:endParaRPr lang="ru-RU" b="1" dirty="0">
              <a:solidFill>
                <a:srgbClr val="6ACE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9949" y="1357298"/>
            <a:ext cx="42640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Футляр для бритвенного станка</a:t>
            </a:r>
            <a:r>
              <a:rPr lang="en-US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Voyage</a:t>
            </a:r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(АС 215)</a:t>
            </a:r>
            <a:endParaRPr lang="ru-RU" b="1" dirty="0">
              <a:solidFill>
                <a:srgbClr val="6ACE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357298"/>
            <a:ext cx="42640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Футляр для зубной щетки </a:t>
            </a:r>
            <a:r>
              <a:rPr lang="en-US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Voyage</a:t>
            </a:r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(АС 214)</a:t>
            </a:r>
            <a:endParaRPr lang="ru-RU" b="1" dirty="0">
              <a:solidFill>
                <a:srgbClr val="6ACE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2285992"/>
            <a:ext cx="3500462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0"/>
              </a:spcBef>
            </a:pPr>
            <a:endParaRPr lang="ru-RU" sz="800" b="1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Цветовая гамма</a:t>
            </a:r>
            <a:r>
              <a:rPr lang="ru-RU" sz="1400" dirty="0" smtClean="0">
                <a:solidFill>
                  <a:srgbClr val="00B050"/>
                </a:solidFill>
              </a:rPr>
              <a:t>: </a:t>
            </a:r>
            <a:r>
              <a:rPr lang="ru-RU" sz="1400" dirty="0" err="1" smtClean="0"/>
              <a:t>джинс</a:t>
            </a:r>
            <a:r>
              <a:rPr lang="ru-RU" sz="1400" dirty="0" smtClean="0"/>
              <a:t>, киви, лимон, прозрачный, </a:t>
            </a:r>
            <a:r>
              <a:rPr lang="ru-RU" sz="1400" dirty="0" err="1" smtClean="0"/>
              <a:t>сангрия</a:t>
            </a:r>
            <a:r>
              <a:rPr lang="ru-RU" sz="1400" dirty="0" smtClean="0"/>
              <a:t>, снежно-белый, черный</a:t>
            </a:r>
          </a:p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Количество в упаковке:</a:t>
            </a:r>
            <a:r>
              <a:rPr lang="ru-RU" sz="1400" dirty="0" smtClean="0">
                <a:solidFill>
                  <a:srgbClr val="00B050"/>
                </a:solidFill>
              </a:rPr>
              <a:t>  </a:t>
            </a:r>
            <a:r>
              <a:rPr lang="ru-RU" sz="1400" dirty="0" smtClean="0"/>
              <a:t>27</a:t>
            </a:r>
            <a:r>
              <a:rPr lang="en-US" sz="1400" dirty="0" smtClean="0"/>
              <a:t> </a:t>
            </a:r>
            <a:r>
              <a:rPr lang="ru-RU" sz="1400" dirty="0" smtClean="0"/>
              <a:t>шт.</a:t>
            </a:r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Размер: </a:t>
            </a:r>
            <a:r>
              <a:rPr lang="ru-RU" sz="1400" dirty="0" smtClean="0"/>
              <a:t>214</a:t>
            </a:r>
            <a:r>
              <a:rPr lang="en-US" sz="1400" dirty="0" smtClean="0"/>
              <a:t>x</a:t>
            </a:r>
            <a:r>
              <a:rPr lang="ru-RU" sz="1400" dirty="0" smtClean="0"/>
              <a:t>37</a:t>
            </a:r>
            <a:r>
              <a:rPr lang="en-US" sz="1400" dirty="0" smtClean="0"/>
              <a:t>x</a:t>
            </a:r>
            <a:r>
              <a:rPr lang="ru-RU" sz="1400" dirty="0" smtClean="0"/>
              <a:t>34 мм</a:t>
            </a:r>
          </a:p>
          <a:p>
            <a:pPr fontAlgn="t"/>
            <a:endParaRPr lang="ru-RU" sz="1400" dirty="0" smtClean="0">
              <a:solidFill>
                <a:srgbClr val="0070C0"/>
              </a:solidFill>
            </a:endParaRPr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Объем упаковки: </a:t>
            </a:r>
            <a:r>
              <a:rPr lang="ru-RU" sz="1400" dirty="0" smtClean="0"/>
              <a:t>0,01 м</a:t>
            </a:r>
            <a:r>
              <a:rPr lang="ru-RU" sz="1400" baseline="30000" dirty="0" smtClean="0"/>
              <a:t>3</a:t>
            </a: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</p:txBody>
      </p:sp>
      <p:pic>
        <p:nvPicPr>
          <p:cNvPr id="34818" name="Picture 2" descr="Футляр для зубной щетки Voyage, черный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857760"/>
            <a:ext cx="1643042" cy="661325"/>
          </a:xfrm>
          <a:prstGeom prst="rect">
            <a:avLst/>
          </a:prstGeom>
          <a:noFill/>
        </p:spPr>
      </p:pic>
      <p:pic>
        <p:nvPicPr>
          <p:cNvPr id="34820" name="Picture 4" descr="Футляр для зубной щетки Voy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786322"/>
            <a:ext cx="1651748" cy="714381"/>
          </a:xfrm>
          <a:prstGeom prst="rect">
            <a:avLst/>
          </a:prstGeom>
          <a:noFill/>
        </p:spPr>
      </p:pic>
      <p:pic>
        <p:nvPicPr>
          <p:cNvPr id="34824" name="Picture 8" descr="Футляр для бритвенного станка Voy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302906"/>
            <a:ext cx="642942" cy="822966"/>
          </a:xfrm>
          <a:prstGeom prst="rect">
            <a:avLst/>
          </a:prstGeom>
          <a:noFill/>
        </p:spPr>
      </p:pic>
      <p:pic>
        <p:nvPicPr>
          <p:cNvPr id="34830" name="Picture 14" descr="Футляр для бритвенного станка Voyage, прозрачный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387855"/>
            <a:ext cx="1225795" cy="642942"/>
          </a:xfrm>
          <a:prstGeom prst="rect">
            <a:avLst/>
          </a:prstGeom>
          <a:noFill/>
        </p:spPr>
      </p:pic>
      <p:sp>
        <p:nvSpPr>
          <p:cNvPr id="11" name="TextBox 32"/>
          <p:cNvSpPr txBox="1"/>
          <p:nvPr/>
        </p:nvSpPr>
        <p:spPr>
          <a:xfrm>
            <a:off x="-357222" y="5642282"/>
            <a:ext cx="3071834" cy="2431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indent="363538" algn="ctr"/>
            <a:endParaRPr lang="ru-RU" sz="1200" b="1" dirty="0" smtClean="0">
              <a:solidFill>
                <a:srgbClr val="FCCA21"/>
              </a:solidFill>
            </a:endParaRPr>
          </a:p>
          <a:p>
            <a:pPr indent="363538"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Сайт: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www.berossi.ru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63538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E-mail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opt@berossi.ru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363538" algn="ct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тел: +7 (499) 110 46 02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4336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57818" y="2000240"/>
            <a:ext cx="3500462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0"/>
              </a:spcBef>
            </a:pPr>
            <a:endParaRPr lang="ru-RU" sz="800" b="1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Цветовая гамма</a:t>
            </a:r>
            <a:r>
              <a:rPr lang="ru-RU" sz="1400" dirty="0" smtClean="0">
                <a:solidFill>
                  <a:srgbClr val="00B050"/>
                </a:solidFill>
              </a:rPr>
              <a:t>: </a:t>
            </a:r>
            <a:r>
              <a:rPr lang="ru-RU" sz="1400" dirty="0" err="1" smtClean="0"/>
              <a:t>джинс</a:t>
            </a:r>
            <a:r>
              <a:rPr lang="ru-RU" sz="1400" dirty="0" smtClean="0"/>
              <a:t>, киви, прозрачный, </a:t>
            </a:r>
            <a:r>
              <a:rPr lang="ru-RU" sz="1400" dirty="0" err="1" smtClean="0"/>
              <a:t>сангрия</a:t>
            </a:r>
            <a:r>
              <a:rPr lang="ru-RU" sz="1400" dirty="0" smtClean="0"/>
              <a:t>, черный</a:t>
            </a:r>
          </a:p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Количество в упаковке:</a:t>
            </a:r>
            <a:r>
              <a:rPr lang="ru-RU" sz="1400" dirty="0" smtClean="0">
                <a:solidFill>
                  <a:srgbClr val="00B050"/>
                </a:solidFill>
              </a:rPr>
              <a:t>  </a:t>
            </a:r>
            <a:r>
              <a:rPr lang="ru-RU" sz="1400" dirty="0" smtClean="0"/>
              <a:t>15</a:t>
            </a:r>
            <a:r>
              <a:rPr lang="en-US" sz="1400" dirty="0" smtClean="0"/>
              <a:t> </a:t>
            </a:r>
            <a:r>
              <a:rPr lang="ru-RU" sz="1400" dirty="0" smtClean="0"/>
              <a:t>шт.</a:t>
            </a:r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Размер: </a:t>
            </a:r>
            <a:r>
              <a:rPr lang="ru-RU" sz="1400" dirty="0" smtClean="0"/>
              <a:t>120</a:t>
            </a:r>
            <a:r>
              <a:rPr lang="en-US" sz="1400" dirty="0" smtClean="0"/>
              <a:t>x</a:t>
            </a:r>
            <a:r>
              <a:rPr lang="ru-RU" sz="1400" dirty="0" smtClean="0"/>
              <a:t>80</a:t>
            </a:r>
            <a:r>
              <a:rPr lang="en-US" sz="1400" dirty="0" smtClean="0"/>
              <a:t>x</a:t>
            </a:r>
            <a:r>
              <a:rPr lang="ru-RU" sz="1400" dirty="0" smtClean="0"/>
              <a:t>5</a:t>
            </a:r>
            <a:r>
              <a:rPr lang="en-US" sz="1400" dirty="0" smtClean="0"/>
              <a:t>5</a:t>
            </a:r>
            <a:r>
              <a:rPr lang="ru-RU" sz="1400" dirty="0" smtClean="0"/>
              <a:t> мм</a:t>
            </a:r>
          </a:p>
          <a:p>
            <a:pPr fontAlgn="t"/>
            <a:endParaRPr lang="ru-RU" sz="1400" dirty="0" smtClean="0">
              <a:solidFill>
                <a:srgbClr val="0070C0"/>
              </a:solidFill>
            </a:endParaRPr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Объем упаковки: </a:t>
            </a:r>
            <a:r>
              <a:rPr lang="ru-RU" sz="1400" dirty="0" smtClean="0"/>
              <a:t>0,01 м</a:t>
            </a:r>
            <a:r>
              <a:rPr lang="ru-RU" sz="1400" baseline="30000" dirty="0" smtClean="0"/>
              <a:t>3</a:t>
            </a: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28596" y="857232"/>
            <a:ext cx="81836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Серия </a:t>
            </a:r>
            <a:r>
              <a:rPr lang="en-US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Voyage</a:t>
            </a:r>
            <a:endParaRPr lang="ru-RU" b="1" dirty="0">
              <a:solidFill>
                <a:srgbClr val="6ACE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9949" y="1428736"/>
            <a:ext cx="426405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Мыльница </a:t>
            </a:r>
            <a:r>
              <a:rPr lang="en-US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Voyage</a:t>
            </a:r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(АС 217)</a:t>
            </a:r>
            <a:endParaRPr lang="ru-RU" b="1" dirty="0">
              <a:solidFill>
                <a:srgbClr val="6ACE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Мыльница Voyage, черный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214818"/>
            <a:ext cx="1052337" cy="739480"/>
          </a:xfrm>
          <a:prstGeom prst="rect">
            <a:avLst/>
          </a:prstGeom>
          <a:noFill/>
        </p:spPr>
      </p:pic>
      <p:pic>
        <p:nvPicPr>
          <p:cNvPr id="10244" name="Picture 4" descr="Мыльница Voy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143380"/>
            <a:ext cx="928694" cy="82129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-285784" y="1428736"/>
            <a:ext cx="51435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Футляр женский </a:t>
            </a:r>
            <a:r>
              <a:rPr lang="en-US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Voyage</a:t>
            </a:r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(АС 216)</a:t>
            </a:r>
            <a:endParaRPr lang="ru-RU" b="1" dirty="0">
              <a:solidFill>
                <a:srgbClr val="6ACE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2000240"/>
            <a:ext cx="3500462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0"/>
              </a:spcBef>
            </a:pPr>
            <a:endParaRPr lang="ru-RU" sz="800" b="1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Цветовая гамма</a:t>
            </a:r>
            <a:r>
              <a:rPr lang="ru-RU" sz="1400" dirty="0" smtClean="0">
                <a:solidFill>
                  <a:srgbClr val="00B050"/>
                </a:solidFill>
              </a:rPr>
              <a:t>: </a:t>
            </a:r>
            <a:r>
              <a:rPr lang="ru-RU" sz="1400" dirty="0" err="1" smtClean="0"/>
              <a:t>джинс</a:t>
            </a:r>
            <a:r>
              <a:rPr lang="ru-RU" sz="1400" dirty="0" smtClean="0"/>
              <a:t>, киви, прозрачный, </a:t>
            </a:r>
            <a:r>
              <a:rPr lang="ru-RU" sz="1400" dirty="0" err="1" smtClean="0"/>
              <a:t>сангрия</a:t>
            </a:r>
            <a:r>
              <a:rPr lang="ru-RU" sz="1400" dirty="0" smtClean="0"/>
              <a:t>, черный</a:t>
            </a:r>
          </a:p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Количество в упаковке:</a:t>
            </a:r>
            <a:r>
              <a:rPr lang="ru-RU" sz="1400" dirty="0" smtClean="0">
                <a:solidFill>
                  <a:srgbClr val="00B050"/>
                </a:solidFill>
              </a:rPr>
              <a:t>  </a:t>
            </a:r>
            <a:r>
              <a:rPr lang="ru-RU" sz="1400" dirty="0" smtClean="0"/>
              <a:t>51</a:t>
            </a:r>
            <a:r>
              <a:rPr lang="en-US" sz="1400" dirty="0" smtClean="0"/>
              <a:t> </a:t>
            </a:r>
            <a:r>
              <a:rPr lang="ru-RU" sz="1400" dirty="0" smtClean="0"/>
              <a:t>шт.</a:t>
            </a:r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Размер: </a:t>
            </a:r>
            <a:r>
              <a:rPr lang="ru-RU" sz="1400" dirty="0" smtClean="0"/>
              <a:t>73</a:t>
            </a:r>
            <a:r>
              <a:rPr lang="en-US" sz="1400" dirty="0" smtClean="0"/>
              <a:t>x</a:t>
            </a:r>
            <a:r>
              <a:rPr lang="ru-RU" sz="1400" dirty="0" smtClean="0"/>
              <a:t>73</a:t>
            </a:r>
            <a:r>
              <a:rPr lang="en-US" sz="1400" dirty="0" smtClean="0"/>
              <a:t>x</a:t>
            </a:r>
            <a:r>
              <a:rPr lang="ru-RU" sz="1400" dirty="0" smtClean="0"/>
              <a:t>20 мм</a:t>
            </a:r>
          </a:p>
          <a:p>
            <a:pPr fontAlgn="t"/>
            <a:endParaRPr lang="ru-RU" sz="1400" dirty="0" smtClean="0">
              <a:solidFill>
                <a:srgbClr val="0070C0"/>
              </a:solidFill>
            </a:endParaRPr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Объем упаковки: </a:t>
            </a:r>
            <a:r>
              <a:rPr lang="ru-RU" sz="1400" dirty="0" smtClean="0"/>
              <a:t>0,01 м</a:t>
            </a:r>
            <a:r>
              <a:rPr lang="ru-RU" sz="1400" baseline="30000" dirty="0" smtClean="0"/>
              <a:t>3</a:t>
            </a: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</p:txBody>
      </p:sp>
      <p:pic>
        <p:nvPicPr>
          <p:cNvPr id="10246" name="Picture 6" descr="Футляр женский Voyage, киви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14884"/>
            <a:ext cx="1357297" cy="904865"/>
          </a:xfrm>
          <a:prstGeom prst="rect">
            <a:avLst/>
          </a:prstGeom>
          <a:noFill/>
        </p:spPr>
      </p:pic>
      <p:pic>
        <p:nvPicPr>
          <p:cNvPr id="10248" name="Picture 8" descr="Футляр женский Voy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714884"/>
            <a:ext cx="788566" cy="759360"/>
          </a:xfrm>
          <a:prstGeom prst="rect">
            <a:avLst/>
          </a:prstGeom>
          <a:noFill/>
        </p:spPr>
      </p:pic>
      <p:pic>
        <p:nvPicPr>
          <p:cNvPr id="10250" name="Picture 10" descr="Футляр женский Voy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4643446"/>
            <a:ext cx="1071570" cy="831713"/>
          </a:xfrm>
          <a:prstGeom prst="rect">
            <a:avLst/>
          </a:prstGeom>
          <a:noFill/>
        </p:spPr>
      </p:pic>
      <p:sp>
        <p:nvSpPr>
          <p:cNvPr id="14" name="TextBox 32"/>
          <p:cNvSpPr txBox="1"/>
          <p:nvPr/>
        </p:nvSpPr>
        <p:spPr>
          <a:xfrm>
            <a:off x="-357222" y="5857892"/>
            <a:ext cx="3071834" cy="2431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indent="363538" algn="ctr"/>
            <a:endParaRPr lang="ru-RU" sz="1200" b="1" dirty="0" smtClean="0">
              <a:solidFill>
                <a:srgbClr val="FCCA21"/>
              </a:solidFill>
            </a:endParaRPr>
          </a:p>
          <a:p>
            <a:pPr indent="363538"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Сайт: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hlinkClick r:id="rId7"/>
              </a:rPr>
              <a:t>www.berossi.ru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63538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E-mail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opt@berossi.ru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363538" algn="ct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тел: +7 (499) 110 46 02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4336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43538" y="1785926"/>
            <a:ext cx="3500462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0"/>
              </a:spcBef>
            </a:pPr>
            <a:endParaRPr lang="ru-RU" sz="800" b="1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Цветовая гамма</a:t>
            </a:r>
            <a:r>
              <a:rPr lang="ru-RU" sz="1400" dirty="0" smtClean="0">
                <a:solidFill>
                  <a:srgbClr val="00B050"/>
                </a:solidFill>
              </a:rPr>
              <a:t>: </a:t>
            </a:r>
            <a:r>
              <a:rPr lang="ru-RU" sz="1400" dirty="0" err="1" smtClean="0"/>
              <a:t>джинс</a:t>
            </a:r>
            <a:r>
              <a:rPr lang="ru-RU" sz="1400" dirty="0" smtClean="0"/>
              <a:t>, киви, </a:t>
            </a:r>
            <a:r>
              <a:rPr lang="ru-RU" sz="1400" dirty="0" err="1" smtClean="0"/>
              <a:t>сангрия</a:t>
            </a:r>
            <a:r>
              <a:rPr lang="ru-RU" sz="1400" dirty="0" smtClean="0"/>
              <a:t>, лимон</a:t>
            </a:r>
          </a:p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Количество в упаковке:</a:t>
            </a:r>
            <a:r>
              <a:rPr lang="ru-RU" sz="1400" dirty="0" smtClean="0">
                <a:solidFill>
                  <a:srgbClr val="00B050"/>
                </a:solidFill>
              </a:rPr>
              <a:t>  </a:t>
            </a:r>
            <a:r>
              <a:rPr lang="ru-RU" sz="1400" dirty="0" smtClean="0"/>
              <a:t>27</a:t>
            </a:r>
            <a:r>
              <a:rPr lang="en-US" sz="1400" dirty="0" smtClean="0"/>
              <a:t> </a:t>
            </a:r>
            <a:r>
              <a:rPr lang="ru-RU" sz="1400" dirty="0" smtClean="0"/>
              <a:t>шт.</a:t>
            </a:r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Размер: </a:t>
            </a:r>
            <a:r>
              <a:rPr lang="ru-RU" sz="1400" dirty="0" smtClean="0"/>
              <a:t>220</a:t>
            </a:r>
            <a:r>
              <a:rPr lang="en-US" sz="1400" dirty="0" smtClean="0"/>
              <a:t>x</a:t>
            </a:r>
            <a:r>
              <a:rPr lang="ru-RU" sz="1400" dirty="0" smtClean="0"/>
              <a:t>69</a:t>
            </a:r>
            <a:r>
              <a:rPr lang="en-US" sz="1400" dirty="0" smtClean="0"/>
              <a:t>x</a:t>
            </a:r>
            <a:r>
              <a:rPr lang="ru-RU" sz="1400" dirty="0" smtClean="0"/>
              <a:t>46 мм</a:t>
            </a:r>
          </a:p>
          <a:p>
            <a:pPr fontAlgn="t"/>
            <a:endParaRPr lang="ru-RU" sz="1400" dirty="0" smtClean="0">
              <a:solidFill>
                <a:srgbClr val="0070C0"/>
              </a:solidFill>
            </a:endParaRPr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Объем упаковки: </a:t>
            </a:r>
            <a:r>
              <a:rPr lang="ru-RU" sz="1400" dirty="0" smtClean="0"/>
              <a:t>0,02 м</a:t>
            </a:r>
            <a:r>
              <a:rPr lang="ru-RU" sz="1400" baseline="30000" dirty="0" smtClean="0"/>
              <a:t>3</a:t>
            </a: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00563" y="850031"/>
            <a:ext cx="46434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sz="1800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Футляр для зубных принадлежностей </a:t>
            </a:r>
            <a:r>
              <a:rPr lang="en-US" sz="1800" b="1" dirty="0" err="1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</a:t>
            </a:r>
            <a:r>
              <a:rPr lang="ru-RU" sz="1800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(АС 219)</a:t>
            </a:r>
            <a:endParaRPr lang="ru-RU" sz="1800" b="1" dirty="0">
              <a:solidFill>
                <a:srgbClr val="6ACE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57232"/>
            <a:ext cx="47148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sz="1800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Футляр для зубных принадлежностей </a:t>
            </a:r>
            <a:r>
              <a:rPr lang="en-US" sz="1800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</a:t>
            </a:r>
            <a:r>
              <a:rPr lang="ru-RU" sz="1800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(АС 181)</a:t>
            </a:r>
            <a:endParaRPr lang="ru-RU" sz="1800" b="1" dirty="0">
              <a:solidFill>
                <a:srgbClr val="6ACE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1785926"/>
            <a:ext cx="3500462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0"/>
              </a:spcBef>
            </a:pPr>
            <a:endParaRPr lang="ru-RU" sz="800" b="1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Цветовая гамма</a:t>
            </a:r>
            <a:r>
              <a:rPr lang="ru-RU" sz="1400" dirty="0" smtClean="0">
                <a:solidFill>
                  <a:srgbClr val="00B050"/>
                </a:solidFill>
              </a:rPr>
              <a:t>: </a:t>
            </a:r>
            <a:r>
              <a:rPr lang="ru-RU" sz="1400" dirty="0" smtClean="0"/>
              <a:t>голубая лагуна, мандарин, роза, салатный</a:t>
            </a:r>
          </a:p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Количество в упаковке:</a:t>
            </a:r>
            <a:r>
              <a:rPr lang="ru-RU" sz="1400" dirty="0" smtClean="0">
                <a:solidFill>
                  <a:srgbClr val="00B050"/>
                </a:solidFill>
              </a:rPr>
              <a:t>  </a:t>
            </a:r>
            <a:r>
              <a:rPr lang="ru-RU" sz="1400" dirty="0" smtClean="0"/>
              <a:t>2</a:t>
            </a:r>
            <a:r>
              <a:rPr lang="en-US" sz="1400" dirty="0" smtClean="0"/>
              <a:t>4 </a:t>
            </a:r>
            <a:r>
              <a:rPr lang="ru-RU" sz="1400" dirty="0" smtClean="0"/>
              <a:t>шт.</a:t>
            </a:r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Размер: </a:t>
            </a:r>
            <a:r>
              <a:rPr lang="ru-RU" sz="1400" dirty="0" smtClean="0"/>
              <a:t>221</a:t>
            </a:r>
            <a:r>
              <a:rPr lang="en-US" sz="1400" dirty="0" smtClean="0"/>
              <a:t>x</a:t>
            </a:r>
            <a:r>
              <a:rPr lang="ru-RU" sz="1400" dirty="0" smtClean="0"/>
              <a:t>64</a:t>
            </a:r>
            <a:r>
              <a:rPr lang="en-US" sz="1400" dirty="0" smtClean="0"/>
              <a:t>x</a:t>
            </a:r>
            <a:r>
              <a:rPr lang="ru-RU" sz="1400" dirty="0" smtClean="0"/>
              <a:t>344 мм</a:t>
            </a:r>
          </a:p>
          <a:p>
            <a:pPr fontAlgn="t"/>
            <a:endParaRPr lang="ru-RU" sz="1400" dirty="0" smtClean="0">
              <a:solidFill>
                <a:srgbClr val="0070C0"/>
              </a:solidFill>
            </a:endParaRPr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Объем упаковки: </a:t>
            </a:r>
            <a:r>
              <a:rPr lang="ru-RU" sz="1400" dirty="0" smtClean="0"/>
              <a:t>0,02 м</a:t>
            </a:r>
            <a:r>
              <a:rPr lang="ru-RU" sz="1400" baseline="30000" dirty="0" smtClean="0"/>
              <a:t>3</a:t>
            </a: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</p:txBody>
      </p:sp>
      <p:pic>
        <p:nvPicPr>
          <p:cNvPr id="35842" name="Picture 2" descr="Футляр для зубных принадлежностей Travel, салатный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43380"/>
            <a:ext cx="1571636" cy="722952"/>
          </a:xfrm>
          <a:prstGeom prst="rect">
            <a:avLst/>
          </a:prstGeom>
          <a:noFill/>
        </p:spPr>
      </p:pic>
      <p:pic>
        <p:nvPicPr>
          <p:cNvPr id="35844" name="Picture 4" descr="Футляр для зубных принадлежностей Trav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643314"/>
            <a:ext cx="1233222" cy="901097"/>
          </a:xfrm>
          <a:prstGeom prst="rect">
            <a:avLst/>
          </a:prstGeom>
          <a:noFill/>
        </p:spPr>
      </p:pic>
      <p:pic>
        <p:nvPicPr>
          <p:cNvPr id="35846" name="Picture 6" descr="Футляр для зубных принадлежностей Den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857628"/>
            <a:ext cx="1701211" cy="785818"/>
          </a:xfrm>
          <a:prstGeom prst="rect">
            <a:avLst/>
          </a:prstGeom>
          <a:noFill/>
        </p:spPr>
      </p:pic>
      <p:pic>
        <p:nvPicPr>
          <p:cNvPr id="35848" name="Picture 8" descr="Футляр для зубных принадлежностей Den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3714752"/>
            <a:ext cx="1357322" cy="69902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357422" y="4286256"/>
            <a:ext cx="3500462" cy="30777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endParaRPr lang="ru-RU" sz="1200" b="1" dirty="0" smtClean="0">
              <a:solidFill>
                <a:srgbClr val="FCCA21"/>
              </a:solidFill>
            </a:endParaRPr>
          </a:p>
          <a:p>
            <a:pPr indent="363538" algn="ctr"/>
            <a:r>
              <a:rPr lang="ru-RU" sz="1400" b="1" dirty="0" smtClean="0">
                <a:solidFill>
                  <a:srgbClr val="00B050"/>
                </a:solidFill>
              </a:rPr>
              <a:t>Преимущества:</a:t>
            </a:r>
          </a:p>
          <a:p>
            <a:pPr indent="363538" algn="ctr"/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Легко открываются</a:t>
            </a: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В футляры смогут поместиться щетка, паста и зубная нить; бритвенный станок; крем или аксессуары для волос</a:t>
            </a:r>
          </a:p>
          <a:p>
            <a:pPr indent="363538"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</p:txBody>
      </p:sp>
      <p:sp>
        <p:nvSpPr>
          <p:cNvPr id="11" name="TextBox 32"/>
          <p:cNvSpPr txBox="1"/>
          <p:nvPr/>
        </p:nvSpPr>
        <p:spPr>
          <a:xfrm>
            <a:off x="-500098" y="5642282"/>
            <a:ext cx="3071834" cy="2431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indent="363538" algn="ctr"/>
            <a:endParaRPr lang="ru-RU" sz="1200" b="1" dirty="0" smtClean="0">
              <a:solidFill>
                <a:srgbClr val="FCCA21"/>
              </a:solidFill>
            </a:endParaRPr>
          </a:p>
          <a:p>
            <a:pPr indent="363538"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Сайт: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www.berossi.ru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63538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E-mail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opt@berossi.ru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363538" algn="ct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тел: +7 (499) 110 46 02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4336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4282" y="1571612"/>
            <a:ext cx="2643206" cy="43704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0"/>
              </a:spcBef>
            </a:pPr>
            <a:endParaRPr lang="ru-RU" sz="800" b="1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Цветовая гамма</a:t>
            </a:r>
            <a:r>
              <a:rPr lang="ru-RU" sz="1400" dirty="0" smtClean="0">
                <a:solidFill>
                  <a:srgbClr val="00B050"/>
                </a:solidFill>
              </a:rPr>
              <a:t>: </a:t>
            </a:r>
            <a:r>
              <a:rPr lang="ru-RU" sz="1400" dirty="0" smtClean="0"/>
              <a:t>салатный, солнечный, бирюза, мандарин </a:t>
            </a:r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Количество в упаковке:</a:t>
            </a:r>
            <a:r>
              <a:rPr lang="ru-RU" sz="1400" dirty="0" smtClean="0">
                <a:solidFill>
                  <a:srgbClr val="00B050"/>
                </a:solidFill>
              </a:rPr>
              <a:t>  </a:t>
            </a:r>
            <a:r>
              <a:rPr lang="ru-RU" sz="1400" dirty="0" smtClean="0"/>
              <a:t>28</a:t>
            </a:r>
            <a:r>
              <a:rPr lang="en-US" sz="1400" dirty="0" smtClean="0"/>
              <a:t> </a:t>
            </a:r>
            <a:r>
              <a:rPr lang="ru-RU" sz="1400" dirty="0" smtClean="0"/>
              <a:t>шт.</a:t>
            </a:r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Размер: </a:t>
            </a:r>
            <a:r>
              <a:rPr lang="ru-RU" sz="1400" dirty="0" smtClean="0"/>
              <a:t>177х38 мм (в сложенном виде); 177х89 мм (в разложенном виде)</a:t>
            </a:r>
          </a:p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Объем упаковки: </a:t>
            </a:r>
            <a:r>
              <a:rPr lang="ru-RU" sz="1400" dirty="0" smtClean="0"/>
              <a:t>0,02 м</a:t>
            </a:r>
            <a:r>
              <a:rPr lang="ru-RU" sz="1400" baseline="30000" dirty="0" smtClean="0"/>
              <a:t>3</a:t>
            </a:r>
            <a:endParaRPr lang="ru-RU" sz="1400" dirty="0" smtClean="0"/>
          </a:p>
          <a:p>
            <a:pPr fontAlgn="t"/>
            <a:endParaRPr lang="ru-RU" sz="1400" dirty="0" smtClean="0"/>
          </a:p>
          <a:p>
            <a:pPr fontAlgn="t"/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0" y="785794"/>
            <a:ext cx="350046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Миска складная  </a:t>
            </a:r>
            <a:r>
              <a:rPr lang="en-US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 </a:t>
            </a:r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1,4 л</a:t>
            </a:r>
            <a:r>
              <a:rPr lang="en-US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(ИК 223)</a:t>
            </a:r>
            <a:endParaRPr lang="ru-RU" b="1" dirty="0">
              <a:solidFill>
                <a:srgbClr val="6ACE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Миска складная Compact 1.4 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72074"/>
            <a:ext cx="1837557" cy="1438791"/>
          </a:xfrm>
          <a:prstGeom prst="rect">
            <a:avLst/>
          </a:prstGeom>
          <a:noFill/>
        </p:spPr>
      </p:pic>
      <p:pic>
        <p:nvPicPr>
          <p:cNvPr id="1028" name="Picture 4" descr="Миска складная Compact 1.4 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214950"/>
            <a:ext cx="1550479" cy="12558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14876" y="857232"/>
            <a:ext cx="442912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Пиала складная  </a:t>
            </a:r>
            <a:r>
              <a:rPr lang="en-US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 </a:t>
            </a:r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 л</a:t>
            </a:r>
            <a:r>
              <a:rPr lang="en-US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(ИК 222)</a:t>
            </a:r>
            <a:endParaRPr lang="ru-RU" b="1" dirty="0">
              <a:solidFill>
                <a:srgbClr val="6ACE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0794" y="1571612"/>
            <a:ext cx="2643206" cy="43704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0"/>
              </a:spcBef>
            </a:pPr>
            <a:endParaRPr lang="ru-RU" sz="800" b="1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Цветовая гамма</a:t>
            </a:r>
            <a:r>
              <a:rPr lang="ru-RU" sz="1400" dirty="0" smtClean="0">
                <a:solidFill>
                  <a:srgbClr val="00B050"/>
                </a:solidFill>
              </a:rPr>
              <a:t>: </a:t>
            </a:r>
            <a:r>
              <a:rPr lang="ru-RU" sz="1400" dirty="0" smtClean="0"/>
              <a:t>салатный, солнечный, бирюза, мандарин </a:t>
            </a:r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Количество в упаковке:</a:t>
            </a:r>
            <a:r>
              <a:rPr lang="ru-RU" sz="1400" dirty="0" smtClean="0">
                <a:solidFill>
                  <a:srgbClr val="00B050"/>
                </a:solidFill>
              </a:rPr>
              <a:t>  </a:t>
            </a:r>
            <a:r>
              <a:rPr lang="ru-RU" sz="1400" dirty="0" smtClean="0"/>
              <a:t>28</a:t>
            </a:r>
            <a:r>
              <a:rPr lang="en-US" sz="1400" dirty="0" smtClean="0"/>
              <a:t> </a:t>
            </a:r>
            <a:r>
              <a:rPr lang="ru-RU" sz="1400" dirty="0" smtClean="0"/>
              <a:t>шт.</a:t>
            </a:r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Размер:</a:t>
            </a:r>
            <a:r>
              <a:rPr lang="ru-RU" sz="1400" dirty="0" smtClean="0">
                <a:solidFill>
                  <a:srgbClr val="00B050"/>
                </a:solidFill>
              </a:rPr>
              <a:t> </a:t>
            </a:r>
            <a:r>
              <a:rPr lang="ru-RU" sz="1400" dirty="0" smtClean="0"/>
              <a:t>159х21 мм (в сложенном виде); 159х60 мм (в разложенном виде)</a:t>
            </a:r>
          </a:p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Объем упаковки: </a:t>
            </a:r>
            <a:r>
              <a:rPr lang="ru-RU" sz="1400" dirty="0" smtClean="0"/>
              <a:t>0,02 м</a:t>
            </a:r>
            <a:r>
              <a:rPr lang="ru-RU" sz="1400" baseline="30000" dirty="0" smtClean="0"/>
              <a:t>3</a:t>
            </a:r>
            <a:endParaRPr lang="ru-RU" sz="1400" dirty="0" smtClean="0"/>
          </a:p>
          <a:p>
            <a:pPr fontAlgn="t"/>
            <a:endParaRPr lang="ru-RU" sz="1400" dirty="0" smtClean="0"/>
          </a:p>
          <a:p>
            <a:pPr fontAlgn="t"/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</p:txBody>
      </p:sp>
      <p:pic>
        <p:nvPicPr>
          <p:cNvPr id="10" name="Picture 4" descr="Пиала складная Compact 0.7 л, салатный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714884"/>
            <a:ext cx="1090791" cy="6081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488" y="1249576"/>
            <a:ext cx="3143272" cy="43088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endParaRPr lang="ru-RU" sz="1600" b="1" dirty="0" smtClean="0">
              <a:solidFill>
                <a:srgbClr val="FCCA21"/>
              </a:solidFill>
            </a:endParaRPr>
          </a:p>
          <a:p>
            <a:pPr indent="363538" algn="ctr"/>
            <a:endParaRPr lang="ru-RU" sz="1600" b="1" dirty="0" smtClean="0">
              <a:solidFill>
                <a:srgbClr val="FCCA21"/>
              </a:solidFill>
            </a:endParaRPr>
          </a:p>
          <a:p>
            <a:pPr indent="363538" algn="ctr"/>
            <a:r>
              <a:rPr lang="ru-RU" sz="1600" b="1" dirty="0" smtClean="0">
                <a:solidFill>
                  <a:srgbClr val="00B050"/>
                </a:solidFill>
              </a:rPr>
              <a:t>Преимущества изделий:</a:t>
            </a:r>
          </a:p>
          <a:p>
            <a:pPr indent="363538" algn="ctr"/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Легко переносят мойку и сушку</a:t>
            </a: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Подходят для мытья в посудомоечной машине</a:t>
            </a: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Не сгибаются под струей воды или весом продуктов</a:t>
            </a: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Экономят более 100% пространства</a:t>
            </a: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/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/>
          </a:p>
        </p:txBody>
      </p:sp>
      <p:sp>
        <p:nvSpPr>
          <p:cNvPr id="13" name="TextBox 32"/>
          <p:cNvSpPr txBox="1"/>
          <p:nvPr/>
        </p:nvSpPr>
        <p:spPr>
          <a:xfrm>
            <a:off x="6357950" y="5642282"/>
            <a:ext cx="3071834" cy="2431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indent="363538" algn="ctr"/>
            <a:endParaRPr lang="ru-RU" sz="1200" b="1" dirty="0" smtClean="0">
              <a:solidFill>
                <a:srgbClr val="FCCA21"/>
              </a:solidFill>
            </a:endParaRPr>
          </a:p>
          <a:p>
            <a:pPr indent="363538"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Сайт: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www.berossi.ru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63538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E-mail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opt@berossi.ru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363538" algn="ct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тел: +7 (499) 110 46 02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4336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714620"/>
            <a:ext cx="2643206" cy="29546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Количество в упаковке:</a:t>
            </a:r>
            <a:r>
              <a:rPr lang="ru-RU" sz="1400" dirty="0" smtClean="0">
                <a:solidFill>
                  <a:srgbClr val="00B050"/>
                </a:solidFill>
              </a:rPr>
              <a:t>  </a:t>
            </a:r>
            <a:r>
              <a:rPr lang="ru-RU" sz="1400" dirty="0" smtClean="0"/>
              <a:t>24</a:t>
            </a:r>
            <a:r>
              <a:rPr lang="en-US" sz="1400" dirty="0" smtClean="0"/>
              <a:t> </a:t>
            </a:r>
            <a:r>
              <a:rPr lang="ru-RU" sz="1400" dirty="0" smtClean="0"/>
              <a:t>шт.</a:t>
            </a:r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Размер: </a:t>
            </a:r>
            <a:r>
              <a:rPr lang="ru-RU" sz="1400" dirty="0" smtClean="0"/>
              <a:t>190х134х54 мм</a:t>
            </a:r>
          </a:p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Объем упаковки: </a:t>
            </a:r>
            <a:r>
              <a:rPr lang="ru-RU" sz="1400" dirty="0" smtClean="0"/>
              <a:t>0,02 м</a:t>
            </a:r>
            <a:r>
              <a:rPr lang="ru-RU" sz="1400" baseline="30000" dirty="0" smtClean="0"/>
              <a:t>3</a:t>
            </a:r>
            <a:endParaRPr lang="ru-RU" sz="1400" dirty="0" smtClean="0"/>
          </a:p>
          <a:p>
            <a:pPr fontAlgn="t"/>
            <a:endParaRPr lang="ru-RU" sz="1400" dirty="0" smtClean="0"/>
          </a:p>
          <a:p>
            <a:pPr fontAlgn="t"/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-149952" y="1887955"/>
            <a:ext cx="300036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b="1" dirty="0" err="1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Ланч-бокс</a:t>
            </a:r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0,7 л (ИК 183)</a:t>
            </a:r>
            <a:endParaRPr lang="ru-RU" b="1" dirty="0">
              <a:solidFill>
                <a:srgbClr val="6ACE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714356"/>
            <a:ext cx="81836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b="1" dirty="0" err="1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Ланч-боксы</a:t>
            </a:r>
            <a:endParaRPr lang="ru-RU" b="1" dirty="0">
              <a:solidFill>
                <a:srgbClr val="6ACE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1214422"/>
            <a:ext cx="5214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 smtClean="0">
                <a:solidFill>
                  <a:srgbClr val="00B050"/>
                </a:solidFill>
              </a:rPr>
              <a:t>Цветовая гамма</a:t>
            </a:r>
            <a:r>
              <a:rPr lang="ru-RU" sz="1600" dirty="0" smtClean="0">
                <a:solidFill>
                  <a:srgbClr val="00B050"/>
                </a:solidFill>
              </a:rPr>
              <a:t>: </a:t>
            </a:r>
            <a:r>
              <a:rPr lang="ru-RU" sz="1600" dirty="0" smtClean="0"/>
              <a:t>салатный, солнечный, роза, фиолетово-синий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6050" y="1857364"/>
            <a:ext cx="300036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b="1" dirty="0" err="1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Ланч-бокс</a:t>
            </a:r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1,1 л (ИК 181)</a:t>
            </a:r>
            <a:endParaRPr lang="ru-RU" b="1" dirty="0">
              <a:solidFill>
                <a:srgbClr val="6ACE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3636" y="1857364"/>
            <a:ext cx="300036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b="1" dirty="0" err="1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Ланч-бокс</a:t>
            </a:r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1,5 л (ИК 182)</a:t>
            </a:r>
            <a:endParaRPr lang="ru-RU" b="1" dirty="0">
              <a:solidFill>
                <a:srgbClr val="6ACE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1802" y="2714620"/>
            <a:ext cx="2643206" cy="29546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Количество в упаковке:</a:t>
            </a:r>
            <a:r>
              <a:rPr lang="ru-RU" sz="1400" dirty="0" smtClean="0">
                <a:solidFill>
                  <a:srgbClr val="00B050"/>
                </a:solidFill>
              </a:rPr>
              <a:t>  </a:t>
            </a:r>
            <a:r>
              <a:rPr lang="ru-RU" sz="1400" dirty="0" smtClean="0"/>
              <a:t>20</a:t>
            </a:r>
            <a:r>
              <a:rPr lang="en-US" sz="1400" dirty="0" smtClean="0"/>
              <a:t> </a:t>
            </a:r>
            <a:r>
              <a:rPr lang="ru-RU" sz="1400" dirty="0" smtClean="0"/>
              <a:t>шт.</a:t>
            </a:r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Размер: </a:t>
            </a:r>
            <a:r>
              <a:rPr lang="ru-RU" sz="1400" dirty="0" smtClean="0"/>
              <a:t>190х134х72 мм</a:t>
            </a:r>
          </a:p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Объем упаковки: </a:t>
            </a:r>
            <a:r>
              <a:rPr lang="ru-RU" sz="1400" dirty="0" smtClean="0"/>
              <a:t>0,03 м</a:t>
            </a:r>
            <a:r>
              <a:rPr lang="ru-RU" sz="1400" baseline="30000" dirty="0" smtClean="0"/>
              <a:t>3</a:t>
            </a:r>
            <a:endParaRPr lang="ru-RU" sz="1400" dirty="0" smtClean="0"/>
          </a:p>
          <a:p>
            <a:pPr fontAlgn="t"/>
            <a:endParaRPr lang="ru-RU" sz="1400" dirty="0" smtClean="0"/>
          </a:p>
          <a:p>
            <a:pPr fontAlgn="t"/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</p:txBody>
      </p:sp>
      <p:pic>
        <p:nvPicPr>
          <p:cNvPr id="39938" name="Picture 2" descr="Ланч-бокс 0.7л, салатный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4"/>
            <a:ext cx="1143008" cy="708666"/>
          </a:xfrm>
          <a:prstGeom prst="rect">
            <a:avLst/>
          </a:prstGeom>
          <a:noFill/>
        </p:spPr>
      </p:pic>
      <p:pic>
        <p:nvPicPr>
          <p:cNvPr id="39940" name="Picture 4" descr="Ланч-бокс 0.7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36" y="714356"/>
            <a:ext cx="2000264" cy="1050139"/>
          </a:xfrm>
          <a:prstGeom prst="rect">
            <a:avLst/>
          </a:prstGeom>
          <a:noFill/>
        </p:spPr>
      </p:pic>
      <p:pic>
        <p:nvPicPr>
          <p:cNvPr id="39942" name="Picture 6" descr="Ланч-бокс 0.7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1144107" cy="76469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500794" y="2714620"/>
            <a:ext cx="2643206" cy="29546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Количество в упаковке:</a:t>
            </a:r>
            <a:r>
              <a:rPr lang="ru-RU" sz="1400" dirty="0" smtClean="0">
                <a:solidFill>
                  <a:srgbClr val="00B050"/>
                </a:solidFill>
              </a:rPr>
              <a:t>  </a:t>
            </a:r>
            <a:r>
              <a:rPr lang="ru-RU" sz="1400" dirty="0" smtClean="0"/>
              <a:t>16</a:t>
            </a:r>
            <a:r>
              <a:rPr lang="en-US" sz="1400" dirty="0" smtClean="0"/>
              <a:t> </a:t>
            </a:r>
            <a:r>
              <a:rPr lang="ru-RU" sz="1400" dirty="0" smtClean="0"/>
              <a:t>шт.</a:t>
            </a:r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Размер: </a:t>
            </a:r>
            <a:r>
              <a:rPr lang="ru-RU" sz="1400" dirty="0" smtClean="0"/>
              <a:t>190х134х91 мм</a:t>
            </a:r>
          </a:p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Объем упаковки: </a:t>
            </a:r>
            <a:r>
              <a:rPr lang="ru-RU" sz="1400" dirty="0" smtClean="0"/>
              <a:t>0,03 м</a:t>
            </a:r>
            <a:r>
              <a:rPr lang="ru-RU" sz="1400" baseline="30000" dirty="0" smtClean="0"/>
              <a:t>3</a:t>
            </a:r>
            <a:endParaRPr lang="ru-RU" sz="1400" dirty="0" smtClean="0"/>
          </a:p>
          <a:p>
            <a:pPr fontAlgn="t"/>
            <a:endParaRPr lang="ru-RU" sz="1400" dirty="0" smtClean="0"/>
          </a:p>
          <a:p>
            <a:pPr fontAlgn="t"/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0" y="3857628"/>
            <a:ext cx="4357750" cy="28315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endParaRPr lang="ru-RU" sz="1600" b="1" dirty="0" smtClean="0">
              <a:solidFill>
                <a:srgbClr val="FCCA21"/>
              </a:solidFill>
            </a:endParaRPr>
          </a:p>
          <a:p>
            <a:pPr indent="363538" algn="ctr"/>
            <a:endParaRPr lang="ru-RU" sz="1600" b="1" dirty="0" smtClean="0">
              <a:solidFill>
                <a:srgbClr val="FCCA21"/>
              </a:solidFill>
            </a:endParaRPr>
          </a:p>
          <a:p>
            <a:pPr indent="363538" algn="ctr"/>
            <a:endParaRPr lang="ru-RU" sz="1600" b="1" dirty="0" smtClean="0">
              <a:solidFill>
                <a:srgbClr val="0070C0"/>
              </a:solidFill>
            </a:endParaRPr>
          </a:p>
          <a:p>
            <a:pPr indent="363538" algn="ctr"/>
            <a:r>
              <a:rPr lang="ru-RU" sz="1600" b="1" dirty="0" smtClean="0">
                <a:solidFill>
                  <a:srgbClr val="00B050"/>
                </a:solidFill>
              </a:rPr>
              <a:t>Преимущества:</a:t>
            </a:r>
          </a:p>
          <a:p>
            <a:pPr indent="363538" algn="ctr"/>
            <a:endParaRPr lang="ru-RU" sz="1600" b="1" dirty="0" smtClean="0">
              <a:solidFill>
                <a:srgbClr val="FCCA21"/>
              </a:solidFill>
            </a:endParaRPr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Надежный замок-защелка</a:t>
            </a: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Универсальные замки и основания позволяют  комбинировать </a:t>
            </a:r>
            <a:r>
              <a:rPr lang="ru-RU" sz="1400" dirty="0" err="1" smtClean="0"/>
              <a:t>ланч-боксы</a:t>
            </a:r>
            <a:r>
              <a:rPr lang="ru-RU" sz="1400" dirty="0" smtClean="0"/>
              <a:t> разных литражей</a:t>
            </a: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Можно разогревать в микроволновой печи</a:t>
            </a:r>
            <a:endParaRPr lang="ru-RU" sz="1400" dirty="0"/>
          </a:p>
        </p:txBody>
      </p:sp>
      <p:sp>
        <p:nvSpPr>
          <p:cNvPr id="21" name="TextBox 32"/>
          <p:cNvSpPr txBox="1"/>
          <p:nvPr/>
        </p:nvSpPr>
        <p:spPr>
          <a:xfrm>
            <a:off x="6072166" y="5642282"/>
            <a:ext cx="3071834" cy="2431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indent="363538" algn="ctr"/>
            <a:endParaRPr lang="ru-RU" sz="1200" b="1" dirty="0" smtClean="0">
              <a:solidFill>
                <a:srgbClr val="FCCA21"/>
              </a:solidFill>
            </a:endParaRPr>
          </a:p>
          <a:p>
            <a:pPr indent="363538"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Сайт: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www.berossi.ru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63538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E-mail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opt@berossi.ru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363538" algn="ct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тел: +7 (499) 110 46 02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4336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43538" y="1285860"/>
            <a:ext cx="3500462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0"/>
              </a:spcBef>
            </a:pPr>
            <a:endParaRPr lang="ru-RU" sz="800" b="1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Цветовая гамма</a:t>
            </a:r>
            <a:r>
              <a:rPr lang="ru-RU" sz="1400" dirty="0" smtClean="0">
                <a:solidFill>
                  <a:srgbClr val="00B050"/>
                </a:solidFill>
              </a:rPr>
              <a:t>: </a:t>
            </a:r>
            <a:r>
              <a:rPr lang="ru-RU" sz="1400" dirty="0" smtClean="0"/>
              <a:t>салатный, солнечный</a:t>
            </a:r>
          </a:p>
          <a:p>
            <a:pPr marL="432000"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B050"/>
                </a:solidFill>
              </a:rPr>
              <a:t>Количество в упаковке:</a:t>
            </a:r>
            <a:r>
              <a:rPr lang="ru-RU" sz="1400" dirty="0" smtClean="0">
                <a:solidFill>
                  <a:srgbClr val="00B050"/>
                </a:solidFill>
              </a:rPr>
              <a:t>  </a:t>
            </a:r>
            <a:r>
              <a:rPr lang="ru-RU" sz="1400" dirty="0" smtClean="0"/>
              <a:t>18</a:t>
            </a:r>
            <a:r>
              <a:rPr lang="en-US" sz="1400" dirty="0" smtClean="0"/>
              <a:t> </a:t>
            </a:r>
            <a:r>
              <a:rPr lang="ru-RU" sz="1400" dirty="0" smtClean="0"/>
              <a:t>шт.</a:t>
            </a:r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Размер: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/>
              <a:t>200x197x65</a:t>
            </a:r>
            <a:r>
              <a:rPr lang="ru-RU" sz="1400" dirty="0" smtClean="0"/>
              <a:t> мм</a:t>
            </a:r>
          </a:p>
          <a:p>
            <a:pPr fontAlgn="t"/>
            <a:endParaRPr lang="ru-RU" sz="1400" dirty="0" smtClean="0">
              <a:solidFill>
                <a:srgbClr val="0070C0"/>
              </a:solidFill>
            </a:endParaRPr>
          </a:p>
          <a:p>
            <a:pPr fontAlgn="t"/>
            <a:r>
              <a:rPr lang="ru-RU" sz="1400" b="1" dirty="0" smtClean="0">
                <a:solidFill>
                  <a:srgbClr val="00B050"/>
                </a:solidFill>
              </a:rPr>
              <a:t>Объем упаковки: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/>
              <a:t>0,03 м</a:t>
            </a:r>
            <a:r>
              <a:rPr lang="ru-RU" sz="1400" baseline="30000" dirty="0" smtClean="0"/>
              <a:t>3</a:t>
            </a: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00034" y="785794"/>
            <a:ext cx="81836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Емкость </a:t>
            </a:r>
            <a:r>
              <a:rPr lang="en-US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Gusto 0</a:t>
            </a:r>
            <a:r>
              <a:rPr lang="ru-RU" b="1" dirty="0" smtClean="0">
                <a:solidFill>
                  <a:srgbClr val="6AC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,9 л (ИК 338)</a:t>
            </a:r>
            <a:endParaRPr lang="ru-RU" b="1" dirty="0">
              <a:solidFill>
                <a:srgbClr val="6ACE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1480"/>
            <a:ext cx="4714908" cy="4339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3538" algn="ctr"/>
            <a:endParaRPr lang="ru-RU" sz="1600" b="1" dirty="0" smtClean="0">
              <a:solidFill>
                <a:srgbClr val="FCCA21"/>
              </a:solidFill>
            </a:endParaRPr>
          </a:p>
          <a:p>
            <a:pPr indent="363538" algn="ctr"/>
            <a:endParaRPr lang="ru-RU" sz="1600" b="1" dirty="0" smtClean="0">
              <a:solidFill>
                <a:srgbClr val="FCCA21"/>
              </a:solidFill>
            </a:endParaRPr>
          </a:p>
          <a:p>
            <a:pPr indent="363538" algn="ctr"/>
            <a:endParaRPr lang="ru-RU" sz="1600" b="1" dirty="0" smtClean="0">
              <a:solidFill>
                <a:srgbClr val="0070C0"/>
              </a:solidFill>
            </a:endParaRPr>
          </a:p>
          <a:p>
            <a:pPr indent="363538" algn="ctr"/>
            <a:r>
              <a:rPr lang="ru-RU" sz="1600" b="1" dirty="0" smtClean="0">
                <a:solidFill>
                  <a:srgbClr val="00B050"/>
                </a:solidFill>
              </a:rPr>
              <a:t>Преимущества:</a:t>
            </a:r>
          </a:p>
          <a:p>
            <a:pPr indent="363538" algn="ctr"/>
            <a:endParaRPr lang="ru-RU" sz="1600" b="1" dirty="0" smtClean="0">
              <a:solidFill>
                <a:srgbClr val="FCCA21"/>
              </a:solidFill>
            </a:endParaRPr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Ручка с возможностью фиксации позволяет переносить емкость </a:t>
            </a:r>
            <a:r>
              <a:rPr lang="en-US" sz="1400" dirty="0" smtClean="0"/>
              <a:t>Gusto </a:t>
            </a:r>
            <a:r>
              <a:rPr lang="ru-RU" sz="1400" dirty="0" smtClean="0"/>
              <a:t>без дополнительных сумок и пакетов</a:t>
            </a: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Вместительность: в </a:t>
            </a:r>
            <a:r>
              <a:rPr lang="en-US" sz="1400" dirty="0" smtClean="0"/>
              <a:t>Gusto </a:t>
            </a:r>
            <a:r>
              <a:rPr lang="ru-RU" sz="1400" dirty="0" smtClean="0"/>
              <a:t>можно положить несколько сэндвичей, фрукты, упаковку сока</a:t>
            </a: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Надежный замок-защелка препятствует высыпанию еды и проникновению посторонних запахов</a:t>
            </a: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r>
              <a:rPr lang="ru-RU" sz="1400" dirty="0" smtClean="0"/>
              <a:t>Сочная цветовая гамма и забавные рисунки подарят хорошее настроение на весь день</a:t>
            </a:r>
          </a:p>
          <a:p>
            <a:pPr indent="363538" algn="ctr">
              <a:buFont typeface="Wingdings" pitchFamily="2" charset="2"/>
              <a:buChar char="ü"/>
            </a:pPr>
            <a:endParaRPr lang="ru-RU" sz="1400" dirty="0"/>
          </a:p>
        </p:txBody>
      </p:sp>
      <p:pic>
        <p:nvPicPr>
          <p:cNvPr id="8194" name="Picture 2" descr="Емкость Gusto 0.9л, солнечный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713" y="3500438"/>
            <a:ext cx="1594989" cy="1071570"/>
          </a:xfrm>
          <a:prstGeom prst="rect">
            <a:avLst/>
          </a:prstGeom>
          <a:noFill/>
        </p:spPr>
      </p:pic>
      <p:pic>
        <p:nvPicPr>
          <p:cNvPr id="8196" name="Picture 4" descr="Емкость Gusto 0.9л, салатный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357562"/>
            <a:ext cx="1643074" cy="1118322"/>
          </a:xfrm>
          <a:prstGeom prst="rect">
            <a:avLst/>
          </a:prstGeom>
          <a:noFill/>
        </p:spPr>
      </p:pic>
      <p:pic>
        <p:nvPicPr>
          <p:cNvPr id="8198" name="Picture 6" descr="Емкость Gusto 0.9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786322"/>
            <a:ext cx="1214446" cy="809631"/>
          </a:xfrm>
          <a:prstGeom prst="rect">
            <a:avLst/>
          </a:prstGeom>
          <a:noFill/>
        </p:spPr>
      </p:pic>
      <p:pic>
        <p:nvPicPr>
          <p:cNvPr id="8200" name="Picture 8" descr="Емкость Gusto 0.9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786322"/>
            <a:ext cx="1214446" cy="797364"/>
          </a:xfrm>
          <a:prstGeom prst="rect">
            <a:avLst/>
          </a:prstGeom>
          <a:noFill/>
        </p:spPr>
      </p:pic>
      <p:sp>
        <p:nvSpPr>
          <p:cNvPr id="9" name="TextBox 32"/>
          <p:cNvSpPr txBox="1"/>
          <p:nvPr/>
        </p:nvSpPr>
        <p:spPr>
          <a:xfrm>
            <a:off x="-285784" y="5857892"/>
            <a:ext cx="3071834" cy="2431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indent="363538" algn="ctr"/>
            <a:endParaRPr lang="ru-RU" sz="1200" b="1" dirty="0" smtClean="0">
              <a:solidFill>
                <a:srgbClr val="FCCA21"/>
              </a:solidFill>
            </a:endParaRPr>
          </a:p>
          <a:p>
            <a:pPr indent="363538"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Сайт: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www.berossi.ru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63538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E-mail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opt@berossi.ru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363538" algn="ct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тел: +7 (499) 110 46 02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  <a:p>
            <a:pPr indent="363538" algn="ctr">
              <a:buFont typeface="Wingdings" pitchFamily="2" charset="2"/>
              <a:buChar char="ü"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4336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2">
  <a:themeElements>
    <a:clrScheme name="Презентация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13039</TotalTime>
  <Words>1049</Words>
  <Application>Microsoft Office PowerPoint</Application>
  <PresentationFormat>Экран (4:3)</PresentationFormat>
  <Paragraphs>392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Презентация2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заказа товаров для путешествий обращайтесь к нашим менеджерам!</vt:lpstr>
    </vt:vector>
  </TitlesOfParts>
  <Company>Lpr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1426</cp:revision>
  <cp:lastPrinted>2017-02-09T07:20:55Z</cp:lastPrinted>
  <dcterms:created xsi:type="dcterms:W3CDTF">2010-05-28T05:39:41Z</dcterms:created>
  <dcterms:modified xsi:type="dcterms:W3CDTF">2017-04-10T07:35:43Z</dcterms:modified>
</cp:coreProperties>
</file>